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322" r:id="rId3"/>
    <p:sldId id="414" r:id="rId4"/>
    <p:sldId id="442" r:id="rId5"/>
    <p:sldId id="432" r:id="rId6"/>
    <p:sldId id="443" r:id="rId7"/>
    <p:sldId id="445" r:id="rId8"/>
    <p:sldId id="446" r:id="rId9"/>
    <p:sldId id="447" r:id="rId10"/>
    <p:sldId id="444" r:id="rId11"/>
    <p:sldId id="449" r:id="rId12"/>
    <p:sldId id="450" r:id="rId13"/>
    <p:sldId id="270" r:id="rId14"/>
    <p:sldId id="433" r:id="rId15"/>
    <p:sldId id="413" r:id="rId16"/>
  </p:sldIdLst>
  <p:sldSz cx="12192000" cy="6858000"/>
  <p:notesSz cx="6858000" cy="9144000"/>
  <p:embeddedFontLst>
    <p:embeddedFont>
      <p:font typeface="Avenir Next LT Pro" panose="020B0504020202020204" pitchFamily="34" charset="-18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Cambria" panose="02040503050406030204" pitchFamily="18" charset="0"/>
      <p:regular r:id="rId28"/>
      <p:bold r:id="rId29"/>
      <p:italic r:id="rId30"/>
      <p:boldItalic r:id="rId31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add addAnim delAnim modAnim">
        <pc:chgData name="Siniša Vuksan" userId="3af124f9-b8e7-46e3-9422-21ae1d17ac0b" providerId="ADAL" clId="{DFFC12E3-32AD-4C4A-990C-3B8BA0CE7A78}" dt="2021-01-14T10:13:54.953" v="1339" actId="14100"/>
        <pc:sldMkLst>
          <pc:docMk/>
          <pc:sldMk cId="3028200427" sldId="414"/>
        </pc:sldMkLst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" creationId="{B7889F66-CCBB-4BC4-8656-0552E49AE557}"/>
          </ac:spMkLst>
        </pc:spChg>
        <pc:spChg chg="del">
          <ac:chgData name="Siniša Vuksan" userId="3af124f9-b8e7-46e3-9422-21ae1d17ac0b" providerId="ADAL" clId="{DFFC12E3-32AD-4C4A-990C-3B8BA0CE7A78}" dt="2021-01-14T09:51:40.156" v="1029" actId="478"/>
          <ac:spMkLst>
            <pc:docMk/>
            <pc:sldMk cId="3028200427" sldId="414"/>
            <ac:spMk id="6" creationId="{FFE14C9D-F79A-42C0-87D5-7951E53F257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DFFC12E3-32AD-4C4A-990C-3B8BA0CE7A78}" dt="2021-01-14T09:51:29.048" v="1024" actId="478"/>
          <ac:spMkLst>
            <pc:docMk/>
            <pc:sldMk cId="3028200427" sldId="414"/>
            <ac:spMk id="8" creationId="{5A76B6FF-8EC4-4DB8-B298-82D4CCDAEA9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9" creationId="{339DD998-3062-44F0-A052-AE6BBC3CF2C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0" creationId="{EAEF07DF-F0BB-4856-8CC1-C61B2ECC879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3" creationId="{A5DC5B01-93E3-4C4D-92BC-0280F13C2AB2}"/>
          </ac:spMkLst>
        </pc:spChg>
        <pc:spChg chg="mod">
          <ac:chgData name="Siniša Vuksan" userId="3af124f9-b8e7-46e3-9422-21ae1d17ac0b" providerId="ADAL" clId="{DFFC12E3-32AD-4C4A-990C-3B8BA0CE7A78}" dt="2021-01-14T10:13:54.953" v="1339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51:23.264" v="1023" actId="478"/>
          <ac:spMkLst>
            <pc:docMk/>
            <pc:sldMk cId="3028200427" sldId="414"/>
            <ac:spMk id="24" creationId="{77BFB399-696D-41E0-B7B7-FD0CD4D5E0C1}"/>
          </ac:spMkLst>
        </pc:spChg>
        <pc:spChg chg="del">
          <ac:chgData name="Siniša Vuksan" userId="3af124f9-b8e7-46e3-9422-21ae1d17ac0b" providerId="ADAL" clId="{DFFC12E3-32AD-4C4A-990C-3B8BA0CE7A78}" dt="2021-01-14T09:51:35.948" v="1027" actId="478"/>
          <ac:spMkLst>
            <pc:docMk/>
            <pc:sldMk cId="3028200427" sldId="414"/>
            <ac:spMk id="25" creationId="{8CDB4DF3-B774-4286-B8CC-4F924609FF6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6" creationId="{5603726F-B75E-4F69-B3E0-B41E00D70C6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7" creationId="{06753FFF-9D07-4AB0-A492-F36A7CBD7B8C}"/>
          </ac:spMkLst>
        </pc:spChg>
        <pc:spChg chg="del">
          <ac:chgData name="Siniša Vuksan" userId="3af124f9-b8e7-46e3-9422-21ae1d17ac0b" providerId="ADAL" clId="{DFFC12E3-32AD-4C4A-990C-3B8BA0CE7A78}" dt="2021-01-14T09:51:34.291" v="1026" actId="478"/>
          <ac:spMkLst>
            <pc:docMk/>
            <pc:sldMk cId="3028200427" sldId="414"/>
            <ac:spMk id="28" creationId="{86F4E9AA-54AD-4173-AA40-B9298261B7FF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9" creationId="{913F2DBA-14D5-4C5A-8071-F1ADD2BECC71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0" creationId="{3AC97905-F3AF-4238-81A3-1C239CC8A42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1" creationId="{184DBF7C-5291-4D94-9A50-FC862C1F24A4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10:01:44.631" v="1185" actId="20577"/>
          <ac:spMkLst>
            <pc:docMk/>
            <pc:sldMk cId="3028200427" sldId="414"/>
            <ac:spMk id="33" creationId="{AA0A2FED-388C-4BD8-948B-74769B714FC1}"/>
          </ac:spMkLst>
        </pc:spChg>
        <pc:spChg chg="add mod">
          <ac:chgData name="Siniša Vuksan" userId="3af124f9-b8e7-46e3-9422-21ae1d17ac0b" providerId="ADAL" clId="{DFFC12E3-32AD-4C4A-990C-3B8BA0CE7A78}" dt="2021-01-14T10:03:18.574" v="1203" actId="1076"/>
          <ac:spMkLst>
            <pc:docMk/>
            <pc:sldMk cId="3028200427" sldId="414"/>
            <ac:spMk id="42" creationId="{8B5178CB-54F8-4E4B-907A-BDA0AD6A9291}"/>
          </ac:spMkLst>
        </pc:spChg>
        <pc:spChg chg="add del mod">
          <ac:chgData name="Siniša Vuksan" userId="3af124f9-b8e7-46e3-9422-21ae1d17ac0b" providerId="ADAL" clId="{DFFC12E3-32AD-4C4A-990C-3B8BA0CE7A78}" dt="2021-01-14T10:09:58.055" v="1226" actId="478"/>
          <ac:spMkLst>
            <pc:docMk/>
            <pc:sldMk cId="3028200427" sldId="414"/>
            <ac:spMk id="44" creationId="{999EE4DE-B94C-4D77-A89A-54C6D1FDB5FF}"/>
          </ac:spMkLst>
        </pc:spChg>
        <pc:spChg chg="add del mod">
          <ac:chgData name="Siniša Vuksan" userId="3af124f9-b8e7-46e3-9422-21ae1d17ac0b" providerId="ADAL" clId="{DFFC12E3-32AD-4C4A-990C-3B8BA0CE7A78}" dt="2021-01-14T10:09:59.560" v="1227" actId="478"/>
          <ac:spMkLst>
            <pc:docMk/>
            <pc:sldMk cId="3028200427" sldId="414"/>
            <ac:spMk id="45" creationId="{FAD08AE3-BD9C-4145-903E-3CD93BCA9959}"/>
          </ac:spMkLst>
        </pc:spChg>
        <pc:spChg chg="add del mod">
          <ac:chgData name="Siniša Vuksan" userId="3af124f9-b8e7-46e3-9422-21ae1d17ac0b" providerId="ADAL" clId="{DFFC12E3-32AD-4C4A-990C-3B8BA0CE7A78}" dt="2021-01-14T10:10:06.192" v="1230" actId="478"/>
          <ac:spMkLst>
            <pc:docMk/>
            <pc:sldMk cId="3028200427" sldId="414"/>
            <ac:spMk id="46" creationId="{4A3464A4-4A56-4DA5-BFD3-3762C05776C6}"/>
          </ac:spMkLst>
        </pc:spChg>
        <pc:spChg chg="add del mod">
          <ac:chgData name="Siniša Vuksan" userId="3af124f9-b8e7-46e3-9422-21ae1d17ac0b" providerId="ADAL" clId="{DFFC12E3-32AD-4C4A-990C-3B8BA0CE7A78}" dt="2021-01-14T10:09:55.608" v="1225" actId="478"/>
          <ac:spMkLst>
            <pc:docMk/>
            <pc:sldMk cId="3028200427" sldId="414"/>
            <ac:spMk id="47" creationId="{2D4D3CE6-CBC4-4072-B068-8F10C1E23392}"/>
          </ac:spMkLst>
        </pc:spChg>
        <pc:spChg chg="add mod">
          <ac:chgData name="Siniša Vuksan" userId="3af124f9-b8e7-46e3-9422-21ae1d17ac0b" providerId="ADAL" clId="{DFFC12E3-32AD-4C4A-990C-3B8BA0CE7A78}" dt="2021-01-14T10:09:52.851" v="1224" actId="1076"/>
          <ac:spMkLst>
            <pc:docMk/>
            <pc:sldMk cId="3028200427" sldId="414"/>
            <ac:spMk id="48" creationId="{5FD1E977-2D70-448E-B355-BBB40C1D1BD8}"/>
          </ac:spMkLst>
        </pc:spChg>
        <pc:spChg chg="add mod">
          <ac:chgData name="Siniša Vuksan" userId="3af124f9-b8e7-46e3-9422-21ae1d17ac0b" providerId="ADAL" clId="{DFFC12E3-32AD-4C4A-990C-3B8BA0CE7A78}" dt="2021-01-14T10:10:32.634" v="1253" actId="20577"/>
          <ac:spMkLst>
            <pc:docMk/>
            <pc:sldMk cId="3028200427" sldId="414"/>
            <ac:spMk id="49" creationId="{6730EA4B-0D84-47FB-A3D8-9F01EFC012B3}"/>
          </ac:spMkLst>
        </pc:spChg>
        <pc:spChg chg="add mod">
          <ac:chgData name="Siniša Vuksan" userId="3af124f9-b8e7-46e3-9422-21ae1d17ac0b" providerId="ADAL" clId="{DFFC12E3-32AD-4C4A-990C-3B8BA0CE7A78}" dt="2021-01-14T10:10:40.616" v="1256" actId="20577"/>
          <ac:spMkLst>
            <pc:docMk/>
            <pc:sldMk cId="3028200427" sldId="414"/>
            <ac:spMk id="50" creationId="{A27C5DF4-26F2-4AC9-B5DA-F8D3005CF9AA}"/>
          </ac:spMkLst>
        </pc:spChg>
        <pc:spChg chg="add mod">
          <ac:chgData name="Siniša Vuksan" userId="3af124f9-b8e7-46e3-9422-21ae1d17ac0b" providerId="ADAL" clId="{DFFC12E3-32AD-4C4A-990C-3B8BA0CE7A78}" dt="2021-01-14T10:10:48.907" v="1259" actId="20577"/>
          <ac:spMkLst>
            <pc:docMk/>
            <pc:sldMk cId="3028200427" sldId="414"/>
            <ac:spMk id="51" creationId="{119F7308-D6E4-4136-895C-E2B0BF267B5E}"/>
          </ac:spMkLst>
        </pc:spChg>
        <pc:spChg chg="add mod">
          <ac:chgData name="Siniša Vuksan" userId="3af124f9-b8e7-46e3-9422-21ae1d17ac0b" providerId="ADAL" clId="{DFFC12E3-32AD-4C4A-990C-3B8BA0CE7A78}" dt="2021-01-14T10:12:17.560" v="1292" actId="20577"/>
          <ac:spMkLst>
            <pc:docMk/>
            <pc:sldMk cId="3028200427" sldId="414"/>
            <ac:spMk id="52" creationId="{6379FB11-751F-4F63-BA84-7FBD728A706B}"/>
          </ac:spMkLst>
        </pc:spChg>
        <pc:spChg chg="add mod">
          <ac:chgData name="Siniša Vuksan" userId="3af124f9-b8e7-46e3-9422-21ae1d17ac0b" providerId="ADAL" clId="{DFFC12E3-32AD-4C4A-990C-3B8BA0CE7A78}" dt="2021-01-14T10:12:40.646" v="1295" actId="20577"/>
          <ac:spMkLst>
            <pc:docMk/>
            <pc:sldMk cId="3028200427" sldId="414"/>
            <ac:spMk id="53" creationId="{D5C1E3DD-A094-470D-B047-292908D784F6}"/>
          </ac:spMkLst>
        </pc:spChg>
        <pc:spChg chg="add mod">
          <ac:chgData name="Siniša Vuksan" userId="3af124f9-b8e7-46e3-9422-21ae1d17ac0b" providerId="ADAL" clId="{DFFC12E3-32AD-4C4A-990C-3B8BA0CE7A78}" dt="2021-01-14T10:12:48.091" v="1298" actId="1076"/>
          <ac:spMkLst>
            <pc:docMk/>
            <pc:sldMk cId="3028200427" sldId="414"/>
            <ac:spMk id="54" creationId="{CA473B11-6C57-4080-97AC-2E7457632747}"/>
          </ac:spMkLst>
        </pc:spChg>
        <pc:spChg chg="add mod">
          <ac:chgData name="Siniša Vuksan" userId="3af124f9-b8e7-46e3-9422-21ae1d17ac0b" providerId="ADAL" clId="{DFFC12E3-32AD-4C4A-990C-3B8BA0CE7A78}" dt="2021-01-14T10:13:00.149" v="1312" actId="20577"/>
          <ac:spMkLst>
            <pc:docMk/>
            <pc:sldMk cId="3028200427" sldId="414"/>
            <ac:spMk id="55" creationId="{EB538C64-6DFB-42D2-A167-E8DE2BBFED0C}"/>
          </ac:spMkLst>
        </pc:spChg>
        <pc:spChg chg="add mod">
          <ac:chgData name="Siniša Vuksan" userId="3af124f9-b8e7-46e3-9422-21ae1d17ac0b" providerId="ADAL" clId="{DFFC12E3-32AD-4C4A-990C-3B8BA0CE7A78}" dt="2021-01-14T10:13:13.029" v="1316" actId="1076"/>
          <ac:spMkLst>
            <pc:docMk/>
            <pc:sldMk cId="3028200427" sldId="414"/>
            <ac:spMk id="56" creationId="{CAAC6B9D-7E4E-4D81-BC7C-FD9C30C82124}"/>
          </ac:spMkLst>
        </pc:spChg>
        <pc:spChg chg="add mod">
          <ac:chgData name="Siniša Vuksan" userId="3af124f9-b8e7-46e3-9422-21ae1d17ac0b" providerId="ADAL" clId="{DFFC12E3-32AD-4C4A-990C-3B8BA0CE7A78}" dt="2021-01-14T10:13:25.888" v="1320" actId="1076"/>
          <ac:spMkLst>
            <pc:docMk/>
            <pc:sldMk cId="3028200427" sldId="414"/>
            <ac:spMk id="57" creationId="{77AEA4BC-ECAD-4DE0-8217-AE18E0E2B47D}"/>
          </ac:spMkLst>
        </pc:spChg>
        <pc:spChg chg="add mod">
          <ac:chgData name="Siniša Vuksan" userId="3af124f9-b8e7-46e3-9422-21ae1d17ac0b" providerId="ADAL" clId="{DFFC12E3-32AD-4C4A-990C-3B8BA0CE7A78}" dt="2021-01-14T10:13:47.087" v="1337" actId="20577"/>
          <ac:spMkLst>
            <pc:docMk/>
            <pc:sldMk cId="3028200427" sldId="414"/>
            <ac:spMk id="58" creationId="{C063A28C-F910-4108-9B4F-BAA0196FB69A}"/>
          </ac:spMkLst>
        </pc:spChg>
        <pc:picChg chg="add del mod">
          <ac:chgData name="Siniša Vuksan" userId="3af124f9-b8e7-46e3-9422-21ae1d17ac0b" providerId="ADAL" clId="{DFFC12E3-32AD-4C4A-990C-3B8BA0CE7A78}" dt="2021-01-14T10:10:02.896" v="1229" actId="478"/>
          <ac:picMkLst>
            <pc:docMk/>
            <pc:sldMk cId="3028200427" sldId="414"/>
            <ac:picMk id="2" creationId="{3C85C17C-2ED4-4E4F-A125-4D7A2CE46B84}"/>
          </ac:picMkLst>
        </pc:picChg>
        <pc:picChg chg="add del">
          <ac:chgData name="Siniša Vuksan" userId="3af124f9-b8e7-46e3-9422-21ae1d17ac0b" providerId="ADAL" clId="{DFFC12E3-32AD-4C4A-990C-3B8BA0CE7A78}" dt="2021-01-14T10:03:22.481" v="1205"/>
          <ac:picMkLst>
            <pc:docMk/>
            <pc:sldMk cId="3028200427" sldId="414"/>
            <ac:picMk id="43" creationId="{A1DF526A-52EE-4967-85AC-2C47E6D5EA36}"/>
          </ac:picMkLst>
        </pc:picChg>
        <pc:cxnChg chg="add del mod">
          <ac:chgData name="Siniša Vuksan" userId="3af124f9-b8e7-46e3-9422-21ae1d17ac0b" providerId="ADAL" clId="{DFFC12E3-32AD-4C4A-990C-3B8BA0CE7A78}" dt="2021-01-14T10:02:09.275" v="1189" actId="478"/>
          <ac:cxnSpMkLst>
            <pc:docMk/>
            <pc:sldMk cId="3028200427" sldId="414"/>
            <ac:cxnSpMk id="14" creationId="{1DD23CFA-4636-44D5-B237-03343CD8B50E}"/>
          </ac:cxnSpMkLst>
        </pc:cxnChg>
        <pc:cxnChg chg="add del">
          <ac:chgData name="Siniša Vuksan" userId="3af124f9-b8e7-46e3-9422-21ae1d17ac0b" providerId="ADAL" clId="{DFFC12E3-32AD-4C4A-990C-3B8BA0CE7A78}" dt="2021-01-14T10:02:19.121" v="1191" actId="11529"/>
          <ac:cxnSpMkLst>
            <pc:docMk/>
            <pc:sldMk cId="3028200427" sldId="414"/>
            <ac:cxnSpMk id="23" creationId="{71AA2584-5F8E-4409-AA9A-4E74B8D8DFC6}"/>
          </ac:cxnSpMkLst>
        </pc:cxnChg>
        <pc:cxnChg chg="add del mod">
          <ac:chgData name="Siniša Vuksan" userId="3af124f9-b8e7-46e3-9422-21ae1d17ac0b" providerId="ADAL" clId="{DFFC12E3-32AD-4C4A-990C-3B8BA0CE7A78}" dt="2021-01-14T10:02:47.495" v="1196" actId="478"/>
          <ac:cxnSpMkLst>
            <pc:docMk/>
            <pc:sldMk cId="3028200427" sldId="414"/>
            <ac:cxnSpMk id="35" creationId="{DEA455E8-8351-4B22-B2E2-3B84ECA2A597}"/>
          </ac:cxnSpMkLst>
        </pc:cxnChg>
        <pc:cxnChg chg="add del mod">
          <ac:chgData name="Siniša Vuksan" userId="3af124f9-b8e7-46e3-9422-21ae1d17ac0b" providerId="ADAL" clId="{DFFC12E3-32AD-4C4A-990C-3B8BA0CE7A78}" dt="2021-01-14T10:03:02.244" v="1199" actId="478"/>
          <ac:cxnSpMkLst>
            <pc:docMk/>
            <pc:sldMk cId="3028200427" sldId="414"/>
            <ac:cxnSpMk id="40" creationId="{AD60A262-7795-4E2B-A816-C7DC994FB15D}"/>
          </ac:cxnSpMkLst>
        </pc:cxnChg>
      </pc:sldChg>
    </pc:docChg>
  </pc:docChgLst>
  <pc:docChgLst>
    <pc:chgData name="Siniša ᵀᴴᴱ ᴼᴿᴵᴳᴵᴻᴬᴸ Wolfenstein" userId="215f646470bc261a" providerId="LiveId" clId="{C41516C0-783E-4BA9-ACA4-621DBEC42857}"/>
    <pc:docChg chg="undo custSel addSld delSld modSld sldOrd">
      <pc:chgData name="Siniša ᵀᴴᴱ ᴼᴿᴵᴳᴵᴻᴬᴸ Wolfenstein" userId="215f646470bc261a" providerId="LiveId" clId="{C41516C0-783E-4BA9-ACA4-621DBEC42857}" dt="2021-02-27T09:48:27.573" v="8956" actId="1076"/>
      <pc:docMkLst>
        <pc:docMk/>
      </pc:docMkLst>
      <pc:sldChg chg="modSp">
        <pc:chgData name="Siniša ᵀᴴᴱ ᴼᴿᴵᴳᴵᴻᴬᴸ Wolfenstein" userId="215f646470bc261a" providerId="LiveId" clId="{C41516C0-783E-4BA9-ACA4-621DBEC42857}" dt="2021-02-26T16:54:48.012" v="4079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C41516C0-783E-4BA9-ACA4-621DBEC42857}" dt="2021-02-26T16:54:48.012" v="4079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ord delAnim modAnim">
        <pc:chgData name="Siniša ᵀᴴᴱ ᴼᴿᴵᴳᴵᴻᴬᴸ Wolfenstein" userId="215f646470bc261a" providerId="LiveId" clId="{C41516C0-783E-4BA9-ACA4-621DBEC42857}" dt="2021-02-27T09:47:44.475" v="8954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C41516C0-783E-4BA9-ACA4-621DBEC42857}" dt="2021-02-27T09:23:21.964" v="8274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C41516C0-783E-4BA9-ACA4-621DBEC42857}" dt="2021-02-27T09:29:13.083" v="8436" actId="14100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C41516C0-783E-4BA9-ACA4-621DBEC42857}" dt="2021-02-27T09:27:51.863" v="8414" actId="20577"/>
          <ac:spMkLst>
            <pc:docMk/>
            <pc:sldMk cId="891775711" sldId="270"/>
            <ac:spMk id="9" creationId="{899C0FFE-69D2-4247-BFF6-7370616D8F21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24:44.098" v="8278" actId="478"/>
          <ac:spMkLst>
            <pc:docMk/>
            <pc:sldMk cId="891775711" sldId="270"/>
            <ac:spMk id="10" creationId="{BE2BAC0E-F7A9-4620-8335-2C6B5A5B7CEE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24:41.953" v="8277" actId="478"/>
          <ac:spMkLst>
            <pc:docMk/>
            <pc:sldMk cId="891775711" sldId="270"/>
            <ac:spMk id="11" creationId="{F93387F6-0420-413B-A4F2-9E15D1A0794F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24:38.728" v="8276" actId="478"/>
          <ac:spMkLst>
            <pc:docMk/>
            <pc:sldMk cId="891775711" sldId="270"/>
            <ac:spMk id="12" creationId="{62762590-21EF-46E4-B5E9-6345D92CE994}"/>
          </ac:spMkLst>
        </pc:spChg>
        <pc:spChg chg="add mod">
          <ac:chgData name="Siniša ᵀᴴᴱ ᴼᴿᴵᴳᴵᴻᴬᴸ Wolfenstein" userId="215f646470bc261a" providerId="LiveId" clId="{C41516C0-783E-4BA9-ACA4-621DBEC42857}" dt="2021-02-27T09:28:03.163" v="8418" actId="20577"/>
          <ac:spMkLst>
            <pc:docMk/>
            <pc:sldMk cId="891775711" sldId="270"/>
            <ac:spMk id="13" creationId="{A2C5C7D9-4C2F-4FC8-BFF5-A0AACD920C47}"/>
          </ac:spMkLst>
        </pc:spChg>
        <pc:spChg chg="add mod">
          <ac:chgData name="Siniša ᵀᴴᴱ ᴼᴿᴵᴳᴵᴻᴬᴸ Wolfenstein" userId="215f646470bc261a" providerId="LiveId" clId="{C41516C0-783E-4BA9-ACA4-621DBEC42857}" dt="2021-02-27T09:28:07.813" v="8421" actId="20577"/>
          <ac:spMkLst>
            <pc:docMk/>
            <pc:sldMk cId="891775711" sldId="270"/>
            <ac:spMk id="14" creationId="{563A2C25-76F7-4666-AE4A-C7E4F0C35B2A}"/>
          </ac:spMkLst>
        </pc:spChg>
        <pc:spChg chg="add mod">
          <ac:chgData name="Siniša ᵀᴴᴱ ᴼᴿᴵᴳᴵᴻᴬᴸ Wolfenstein" userId="215f646470bc261a" providerId="LiveId" clId="{C41516C0-783E-4BA9-ACA4-621DBEC42857}" dt="2021-02-27T09:28:13.893" v="8430" actId="20577"/>
          <ac:spMkLst>
            <pc:docMk/>
            <pc:sldMk cId="891775711" sldId="270"/>
            <ac:spMk id="15" creationId="{3180C95A-496B-4AF4-B9EC-B0138A7C3204}"/>
          </ac:spMkLst>
        </pc:spChg>
        <pc:spChg chg="add mod">
          <ac:chgData name="Siniša ᵀᴴᴱ ᴼᴿᴵᴳᴵᴻᴬᴸ Wolfenstein" userId="215f646470bc261a" providerId="LiveId" clId="{C41516C0-783E-4BA9-ACA4-621DBEC42857}" dt="2021-02-27T09:28:25.353" v="8435" actId="20577"/>
          <ac:spMkLst>
            <pc:docMk/>
            <pc:sldMk cId="891775711" sldId="270"/>
            <ac:spMk id="16" creationId="{DB452525-C22A-4357-AD74-0264DF655AB4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2" creationId="{1486D3CE-2FDD-4260-8E22-A66F01902E06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C41516C0-783E-4BA9-ACA4-621DBEC42857}" dt="2021-02-27T09:23:18.271" v="8273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C41516C0-783E-4BA9-ACA4-621DBEC42857}" dt="2021-02-27T09:26:37.343" v="8403" actId="1036"/>
          <ac:picMkLst>
            <pc:docMk/>
            <pc:sldMk cId="891775711" sldId="270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C41516C0-783E-4BA9-ACA4-621DBEC42857}" dt="2021-02-27T09:47:37.808" v="8949" actId="1076"/>
          <ac:picMkLst>
            <pc:docMk/>
            <pc:sldMk cId="891775711" sldId="270"/>
            <ac:picMk id="4" creationId="{D1134AA1-AABB-4302-AFA2-8FF9F7A2B8CB}"/>
          </ac:picMkLst>
        </pc:picChg>
      </pc:sldChg>
      <pc:sldChg chg="addSp modSp modAnim">
        <pc:chgData name="Siniša ᵀᴴᴱ ᴼᴿᴵᴳᴵᴻᴬᴸ Wolfenstein" userId="215f646470bc261a" providerId="LiveId" clId="{C41516C0-783E-4BA9-ACA4-621DBEC42857}" dt="2021-02-27T09:43:24.797" v="8931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C41516C0-783E-4BA9-ACA4-621DBEC42857}" dt="2021-02-26T17:04:03.027" v="4499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C41516C0-783E-4BA9-ACA4-621DBEC42857}" dt="2021-02-26T17:03:13.860" v="4492" actId="14100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C41516C0-783E-4BA9-ACA4-621DBEC42857}" dt="2021-02-26T17:17:28.227" v="4646" actId="1076"/>
          <ac:spMkLst>
            <pc:docMk/>
            <pc:sldMk cId="1216289924" sldId="322"/>
            <ac:spMk id="7" creationId="{77D2DC19-443B-4987-8B1B-29C193B80C38}"/>
          </ac:spMkLst>
        </pc:spChg>
        <pc:spChg chg="add mod">
          <ac:chgData name="Siniša ᵀᴴᴱ ᴼᴿᴵᴳᴵᴻᴬᴸ Wolfenstein" userId="215f646470bc261a" providerId="LiveId" clId="{C41516C0-783E-4BA9-ACA4-621DBEC42857}" dt="2021-02-26T17:17:39.619" v="4649" actId="20577"/>
          <ac:spMkLst>
            <pc:docMk/>
            <pc:sldMk cId="1216289924" sldId="322"/>
            <ac:spMk id="8" creationId="{9D9B5869-9AFD-460C-AAF2-49EAF43D2E44}"/>
          </ac:spMkLst>
        </pc:spChg>
        <pc:spChg chg="add mod">
          <ac:chgData name="Siniša ᵀᴴᴱ ᴼᴿᴵᴳᴵᴻᴬᴸ Wolfenstein" userId="215f646470bc261a" providerId="LiveId" clId="{C41516C0-783E-4BA9-ACA4-621DBEC42857}" dt="2021-02-26T17:17:51.701" v="4652" actId="1076"/>
          <ac:spMkLst>
            <pc:docMk/>
            <pc:sldMk cId="1216289924" sldId="322"/>
            <ac:spMk id="9" creationId="{A9977CE8-40B2-4C14-9541-CD011C1DC6D9}"/>
          </ac:spMkLst>
        </pc:spChg>
        <pc:spChg chg="add mod">
          <ac:chgData name="Siniša ᵀᴴᴱ ᴼᴿᴵᴳᴵᴻᴬᴸ Wolfenstein" userId="215f646470bc261a" providerId="LiveId" clId="{C41516C0-783E-4BA9-ACA4-621DBEC42857}" dt="2021-02-26T17:18:02.571" v="4655" actId="1076"/>
          <ac:spMkLst>
            <pc:docMk/>
            <pc:sldMk cId="1216289924" sldId="322"/>
            <ac:spMk id="10" creationId="{A055219A-CE4F-4C28-B80A-0DF503EDEBF9}"/>
          </ac:spMkLst>
        </pc:spChg>
        <pc:spChg chg="add mod">
          <ac:chgData name="Siniša ᵀᴴᴱ ᴼᴿᴵᴳᴵᴻᴬᴸ Wolfenstein" userId="215f646470bc261a" providerId="LiveId" clId="{C41516C0-783E-4BA9-ACA4-621DBEC42857}" dt="2021-02-26T17:18:11.338" v="4658" actId="1076"/>
          <ac:spMkLst>
            <pc:docMk/>
            <pc:sldMk cId="1216289924" sldId="322"/>
            <ac:spMk id="11" creationId="{60FE71BD-CBE3-401D-9B22-6CCF2E5867BC}"/>
          </ac:spMkLst>
        </pc:spChg>
        <pc:spChg chg="add mod">
          <ac:chgData name="Siniša ᵀᴴᴱ ᴼᴿᴵᴳᴵᴻᴬᴸ Wolfenstein" userId="215f646470bc261a" providerId="LiveId" clId="{C41516C0-783E-4BA9-ACA4-621DBEC42857}" dt="2021-02-26T17:18:19.048" v="4661" actId="1076"/>
          <ac:spMkLst>
            <pc:docMk/>
            <pc:sldMk cId="1216289924" sldId="322"/>
            <ac:spMk id="12" creationId="{433E9763-FFEA-4FF3-9D46-ECB11D492E69}"/>
          </ac:spMkLst>
        </pc:spChg>
        <pc:spChg chg="add mod">
          <ac:chgData name="Siniša ᵀᴴᴱ ᴼᴿᴵᴳᴵᴻᴬᴸ Wolfenstein" userId="215f646470bc261a" providerId="LiveId" clId="{C41516C0-783E-4BA9-ACA4-621DBEC42857}" dt="2021-02-26T17:18:29.081" v="4664" actId="1076"/>
          <ac:spMkLst>
            <pc:docMk/>
            <pc:sldMk cId="1216289924" sldId="322"/>
            <ac:spMk id="13" creationId="{00FE0B8C-B52C-4FBF-8310-1F314BFFAFA7}"/>
          </ac:spMkLst>
        </pc:spChg>
        <pc:spChg chg="add mod">
          <ac:chgData name="Siniša ᵀᴴᴱ ᴼᴿᴵᴳᴵᴻᴬᴸ Wolfenstein" userId="215f646470bc261a" providerId="LiveId" clId="{C41516C0-783E-4BA9-ACA4-621DBEC42857}" dt="2021-02-26T17:18:39.931" v="4671" actId="1036"/>
          <ac:spMkLst>
            <pc:docMk/>
            <pc:sldMk cId="1216289924" sldId="322"/>
            <ac:spMk id="14" creationId="{E32307F3-FD2D-4979-ADBB-BAEE059F3E1A}"/>
          </ac:spMkLst>
        </pc:spChg>
        <pc:spChg chg="mod">
          <ac:chgData name="Siniša ᵀᴴᴱ ᴼᴿᴵᴳᴵᴻᴬᴸ Wolfenstein" userId="215f646470bc261a" providerId="LiveId" clId="{C41516C0-783E-4BA9-ACA4-621DBEC42857}" dt="2021-02-26T17:16:31.606" v="4640" actId="20577"/>
          <ac:spMkLst>
            <pc:docMk/>
            <pc:sldMk cId="1216289924" sldId="322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C41516C0-783E-4BA9-ACA4-621DBEC42857}" dt="2021-02-26T17:20:02.039" v="4756" actId="313"/>
          <ac:spMkLst>
            <pc:docMk/>
            <pc:sldMk cId="1216289924" sldId="322"/>
            <ac:spMk id="16" creationId="{448E1778-637A-4A0D-B243-4A5C0E7B3C37}"/>
          </ac:spMkLst>
        </pc:spChg>
        <pc:picChg chg="mod">
          <ac:chgData name="Siniša ᵀᴴᴱ ᴼᴿᴵᴳᴵᴻᴬᴸ Wolfenstein" userId="215f646470bc261a" providerId="LiveId" clId="{C41516C0-783E-4BA9-ACA4-621DBEC42857}" dt="2021-02-26T17:16:07.591" v="4585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27T09:42:22.397" v="8922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addSp modSp ord modAnim">
        <pc:chgData name="Siniša ᵀᴴᴱ ᴼᴿᴵᴳᴵᴻᴬᴸ Wolfenstein" userId="215f646470bc261a" providerId="LiveId" clId="{C41516C0-783E-4BA9-ACA4-621DBEC42857}" dt="2021-02-27T09:40:21.412" v="8909" actId="20577"/>
        <pc:sldMkLst>
          <pc:docMk/>
          <pc:sldMk cId="3786226918" sldId="413"/>
        </pc:sldMkLst>
        <pc:spChg chg="add mod">
          <ac:chgData name="Siniša ᵀᴴᴱ ᴼᴿᴵᴳᴵᴻᴬᴸ Wolfenstein" userId="215f646470bc261a" providerId="LiveId" clId="{C41516C0-783E-4BA9-ACA4-621DBEC42857}" dt="2021-02-27T09:39:16.505" v="8883" actId="313"/>
          <ac:spMkLst>
            <pc:docMk/>
            <pc:sldMk cId="3786226918" sldId="413"/>
            <ac:spMk id="4" creationId="{B3EBB527-3EAB-47AF-A33A-CF62C704E6E7}"/>
          </ac:spMkLst>
        </pc:spChg>
        <pc:spChg chg="mod">
          <ac:chgData name="Siniša ᵀᴴᴱ ᴼᴿᴵᴳᴵᴻᴬᴸ Wolfenstein" userId="215f646470bc261a" providerId="LiveId" clId="{C41516C0-783E-4BA9-ACA4-621DBEC42857}" dt="2021-02-27T09:40:21.412" v="8909" actId="20577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ᵀᴴᴱ ᴼᴿᴵᴳᴵᴻᴬᴸ Wolfenstein" userId="215f646470bc261a" providerId="LiveId" clId="{C41516C0-783E-4BA9-ACA4-621DBEC42857}" dt="2021-02-27T09:36:04.451" v="8600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delAnim modAnim">
        <pc:chgData name="Siniša ᵀᴴᴱ ᴼᴿᴵᴳᴵᴻᴬᴸ Wolfenstein" userId="215f646470bc261a" providerId="LiveId" clId="{C41516C0-783E-4BA9-ACA4-621DBEC42857}" dt="2021-02-26T17:25:50.268" v="4980" actId="14100"/>
        <pc:sldMkLst>
          <pc:docMk/>
          <pc:sldMk cId="3028200427" sldId="414"/>
        </pc:sldMkLst>
        <pc:spChg chg="add mod">
          <ac:chgData name="Siniša ᵀᴴᴱ ᴼᴿᴵᴳᴵᴻᴬᴸ Wolfenstein" userId="215f646470bc261a" providerId="LiveId" clId="{C41516C0-783E-4BA9-ACA4-621DBEC42857}" dt="2021-02-26T17:24:00.444" v="4931" actId="20577"/>
          <ac:spMkLst>
            <pc:docMk/>
            <pc:sldMk cId="3028200427" sldId="414"/>
            <ac:spMk id="5" creationId="{97741E8B-D6BF-44CB-8D63-7B6006602A5B}"/>
          </ac:spMkLst>
        </pc:spChg>
        <pc:spChg chg="add mod">
          <ac:chgData name="Siniša ᵀᴴᴱ ᴼᴿᴵᴳᴵᴻᴬᴸ Wolfenstein" userId="215f646470bc261a" providerId="LiveId" clId="{C41516C0-783E-4BA9-ACA4-621DBEC42857}" dt="2021-02-26T17:24:24.749" v="4939" actId="20577"/>
          <ac:spMkLst>
            <pc:docMk/>
            <pc:sldMk cId="3028200427" sldId="414"/>
            <ac:spMk id="6" creationId="{B48B8CAC-FA52-48AD-95F8-BC2BE3909E34}"/>
          </ac:spMkLst>
        </pc:spChg>
        <pc:spChg chg="add mod">
          <ac:chgData name="Siniša ᵀᴴᴱ ᴼᴿᴵᴳᴵᴻᴬᴸ Wolfenstein" userId="215f646470bc261a" providerId="LiveId" clId="{C41516C0-783E-4BA9-ACA4-621DBEC42857}" dt="2021-02-26T17:24:35.962" v="4944" actId="20577"/>
          <ac:spMkLst>
            <pc:docMk/>
            <pc:sldMk cId="3028200427" sldId="414"/>
            <ac:spMk id="7" creationId="{C5EF2798-F966-41C7-84FB-52B7EED79BAF}"/>
          </ac:spMkLst>
        </pc:spChg>
        <pc:spChg chg="add mod">
          <ac:chgData name="Siniša ᵀᴴᴱ ᴼᴿᴵᴳᴵᴻᴬᴸ Wolfenstein" userId="215f646470bc261a" providerId="LiveId" clId="{C41516C0-783E-4BA9-ACA4-621DBEC42857}" dt="2021-02-26T17:24:49.450" v="4954" actId="20577"/>
          <ac:spMkLst>
            <pc:docMk/>
            <pc:sldMk cId="3028200427" sldId="414"/>
            <ac:spMk id="8" creationId="{1B506E5C-E93C-4BFB-B66C-934BCB5ACAF6}"/>
          </ac:spMkLst>
        </pc:spChg>
        <pc:spChg chg="add mod">
          <ac:chgData name="Siniša ᵀᴴᴱ ᴼᴿᴵᴳᴵᴻᴬᴸ Wolfenstein" userId="215f646470bc261a" providerId="LiveId" clId="{C41516C0-783E-4BA9-ACA4-621DBEC42857}" dt="2021-02-26T17:25:04.745" v="4957" actId="20577"/>
          <ac:spMkLst>
            <pc:docMk/>
            <pc:sldMk cId="3028200427" sldId="414"/>
            <ac:spMk id="9" creationId="{2D9433F0-D4D8-4542-BDBE-517C54F29A10}"/>
          </ac:spMkLst>
        </pc:spChg>
        <pc:spChg chg="add mod">
          <ac:chgData name="Siniša ᵀᴴᴱ ᴼᴿᴵᴳᴵᴻᴬᴸ Wolfenstein" userId="215f646470bc261a" providerId="LiveId" clId="{C41516C0-783E-4BA9-ACA4-621DBEC42857}" dt="2021-02-26T17:25:18.711" v="4960" actId="20577"/>
          <ac:spMkLst>
            <pc:docMk/>
            <pc:sldMk cId="3028200427" sldId="414"/>
            <ac:spMk id="10" creationId="{F5668C87-C421-487C-9977-D743BA60DE74}"/>
          </ac:spMkLst>
        </pc:spChg>
        <pc:spChg chg="add mod">
          <ac:chgData name="Siniša ᵀᴴᴱ ᴼᴿᴵᴳᴵᴻᴬᴸ Wolfenstein" userId="215f646470bc261a" providerId="LiveId" clId="{C41516C0-783E-4BA9-ACA4-621DBEC42857}" dt="2021-02-26T17:25:29.483" v="4974" actId="1036"/>
          <ac:spMkLst>
            <pc:docMk/>
            <pc:sldMk cId="3028200427" sldId="414"/>
            <ac:spMk id="11" creationId="{E36A770C-3299-4894-8A79-512675BEC741}"/>
          </ac:spMkLst>
        </pc:spChg>
        <pc:spChg chg="add mod">
          <ac:chgData name="Siniša ᵀᴴᴱ ᴼᴿᴵᴳᴵᴻᴬᴸ Wolfenstein" userId="215f646470bc261a" providerId="LiveId" clId="{C41516C0-783E-4BA9-ACA4-621DBEC42857}" dt="2021-02-26T17:25:40.532" v="4979" actId="20577"/>
          <ac:spMkLst>
            <pc:docMk/>
            <pc:sldMk cId="3028200427" sldId="414"/>
            <ac:spMk id="12" creationId="{9B3F3DBF-6358-4428-97A0-6B667D19377E}"/>
          </ac:spMkLst>
        </pc:spChg>
        <pc:spChg chg="mod">
          <ac:chgData name="Siniša ᵀᴴᴱ ᴼᴿᴵᴳᴵᴻᴬᴸ Wolfenstein" userId="215f646470bc261a" providerId="LiveId" clId="{C41516C0-783E-4BA9-ACA4-621DBEC42857}" dt="2021-02-26T17:23:34.724" v="4928" actId="1036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C41516C0-783E-4BA9-ACA4-621DBEC42857}" dt="2021-02-18T15:03:43.037" v="588" actId="478"/>
          <ac:spMkLst>
            <pc:docMk/>
            <pc:sldMk cId="3028200427" sldId="414"/>
            <ac:spMk id="18" creationId="{A0D37A8A-057E-4673-8540-D0C2EC00A0F1}"/>
          </ac:spMkLst>
        </pc:spChg>
        <pc:spChg chg="del">
          <ac:chgData name="Siniša ᵀᴴᴱ ᴼᴿᴵᴳᴵᴻᴬᴸ Wolfenstein" userId="215f646470bc261a" providerId="LiveId" clId="{C41516C0-783E-4BA9-ACA4-621DBEC42857}" dt="2021-02-18T15:03:44.288" v="589" actId="478"/>
          <ac:spMkLst>
            <pc:docMk/>
            <pc:sldMk cId="3028200427" sldId="414"/>
            <ac:spMk id="19" creationId="{63BDCB7E-CDB0-4E4A-AEE7-AF683941A8A3}"/>
          </ac:spMkLst>
        </pc:spChg>
        <pc:picChg chg="mod">
          <ac:chgData name="Siniša ᵀᴴᴱ ᴼᴿᴵᴳᴵᴻᴬᴸ Wolfenstein" userId="215f646470bc261a" providerId="LiveId" clId="{C41516C0-783E-4BA9-ACA4-621DBEC42857}" dt="2021-02-26T17:23:16.677" v="4908" actId="1036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26T17:25:50.268" v="4980" actId="14100"/>
          <ac:picMkLst>
            <pc:docMk/>
            <pc:sldMk cId="3028200427" sldId="414"/>
            <ac:picMk id="4" creationId="{1B2619D9-4F98-4A11-8FFE-57C7EB1F529A}"/>
          </ac:picMkLst>
        </pc:picChg>
      </pc:sldChg>
      <pc:sldChg chg="addSp delSp modSp del ord delAnim modAnim">
        <pc:chgData name="Siniša ᵀᴴᴱ ᴼᴿᴵᴳᴵᴻᴬᴸ Wolfenstein" userId="215f646470bc261a" providerId="LiveId" clId="{C41516C0-783E-4BA9-ACA4-621DBEC42857}" dt="2021-02-27T09:41:50.930" v="8916" actId="2696"/>
        <pc:sldMkLst>
          <pc:docMk/>
          <pc:sldMk cId="1056220481" sldId="429"/>
        </pc:sldMkLst>
        <pc:spChg chg="mod">
          <ac:chgData name="Siniša ᵀᴴᴱ ᴼᴿᴵᴳᴵᴻᴬᴸ Wolfenstein" userId="215f646470bc261a" providerId="LiveId" clId="{C41516C0-783E-4BA9-ACA4-621DBEC42857}" dt="2021-02-18T16:25:35.218" v="3445" actId="20577"/>
          <ac:spMkLst>
            <pc:docMk/>
            <pc:sldMk cId="1056220481" sldId="429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C41516C0-783E-4BA9-ACA4-621DBEC42857}" dt="2021-02-18T16:26:30.813" v="3456" actId="1035"/>
          <ac:spMkLst>
            <pc:docMk/>
            <pc:sldMk cId="1056220481" sldId="429"/>
            <ac:spMk id="22" creationId="{412697F7-0F03-4EDD-A6BC-501E27AB41B2}"/>
          </ac:spMkLst>
        </pc:spChg>
        <pc:spChg chg="add mod">
          <ac:chgData name="Siniša ᵀᴴᴱ ᴼᴿᴵᴳᴵᴻᴬᴸ Wolfenstein" userId="215f646470bc261a" providerId="LiveId" clId="{C41516C0-783E-4BA9-ACA4-621DBEC42857}" dt="2021-02-18T16:26:36.915" v="3458" actId="1076"/>
          <ac:spMkLst>
            <pc:docMk/>
            <pc:sldMk cId="1056220481" sldId="429"/>
            <ac:spMk id="23" creationId="{9362E009-29EE-4611-817A-754048B5311B}"/>
          </ac:spMkLst>
        </pc:spChg>
        <pc:spChg chg="add mod">
          <ac:chgData name="Siniša ᵀᴴᴱ ᴼᴿᴵᴳᴵᴻᴬᴸ Wolfenstein" userId="215f646470bc261a" providerId="LiveId" clId="{C41516C0-783E-4BA9-ACA4-621DBEC42857}" dt="2021-02-18T16:26:43.775" v="3461" actId="20577"/>
          <ac:spMkLst>
            <pc:docMk/>
            <pc:sldMk cId="1056220481" sldId="429"/>
            <ac:spMk id="24" creationId="{90519315-837B-4272-89DE-0A7F760009CD}"/>
          </ac:spMkLst>
        </pc:spChg>
        <pc:spChg chg="add mod">
          <ac:chgData name="Siniša ᵀᴴᴱ ᴼᴿᴵᴳᴵᴻᴬᴸ Wolfenstein" userId="215f646470bc261a" providerId="LiveId" clId="{C41516C0-783E-4BA9-ACA4-621DBEC42857}" dt="2021-02-18T16:26:51.933" v="3464" actId="1076"/>
          <ac:spMkLst>
            <pc:docMk/>
            <pc:sldMk cId="1056220481" sldId="429"/>
            <ac:spMk id="25" creationId="{635784F0-0CB3-4D0A-A612-8D58BE37A477}"/>
          </ac:spMkLst>
        </pc:spChg>
        <pc:spChg chg="add mod">
          <ac:chgData name="Siniša ᵀᴴᴱ ᴼᴿᴵᴳᴵᴻᴬᴸ Wolfenstein" userId="215f646470bc261a" providerId="LiveId" clId="{C41516C0-783E-4BA9-ACA4-621DBEC42857}" dt="2021-02-18T16:27:00.273" v="3467" actId="1076"/>
          <ac:spMkLst>
            <pc:docMk/>
            <pc:sldMk cId="1056220481" sldId="429"/>
            <ac:spMk id="26" creationId="{C35FD64D-650D-465A-90CD-A77029113AF0}"/>
          </ac:spMkLst>
        </pc:spChg>
        <pc:spChg chg="add mod">
          <ac:chgData name="Siniša ᵀᴴᴱ ᴼᴿᴵᴳᴵᴻᴬᴸ Wolfenstein" userId="215f646470bc261a" providerId="LiveId" clId="{C41516C0-783E-4BA9-ACA4-621DBEC42857}" dt="2021-02-18T16:30:47.407" v="3682" actId="1076"/>
          <ac:spMkLst>
            <pc:docMk/>
            <pc:sldMk cId="1056220481" sldId="429"/>
            <ac:spMk id="27" creationId="{1F4DBE06-9968-4662-A7A3-36221B25EC89}"/>
          </ac:spMkLst>
        </pc:spChg>
        <pc:picChg chg="mod">
          <ac:chgData name="Siniša ᵀᴴᴱ ᴼᴿᴵᴳᴵᴻᴬᴸ Wolfenstein" userId="215f646470bc261a" providerId="LiveId" clId="{C41516C0-783E-4BA9-ACA4-621DBEC42857}" dt="2021-02-18T16:25:45.575" v="3447" actId="14826"/>
          <ac:picMkLst>
            <pc:docMk/>
            <pc:sldMk cId="1056220481" sldId="429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C41516C0-783E-4BA9-ACA4-621DBEC42857}" dt="2021-02-18T16:25:38.398" v="3446" actId="1076"/>
          <ac:picMkLst>
            <pc:docMk/>
            <pc:sldMk cId="1056220481" sldId="429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3" creationId="{8B1272F3-A31B-445C-82F8-AEF86AE69F14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4" creationId="{DA327673-0229-4B04-AC21-EAD2D3498D20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5" creationId="{82E5B1B1-599C-4C87-918B-63CFF918BC65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6" creationId="{4C6783A1-32C8-4C30-818C-90C00A16128B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7" creationId="{952CA720-337D-4979-9685-CB35D116C008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8" creationId="{CB945DED-1E7E-46B1-95E5-56C1FE8A0FB1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9" creationId="{D64D5B10-D30E-4732-AA51-7CFDB400ADD7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20" creationId="{12985011-3A2D-4188-A9E0-17C71BD2024F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21" creationId="{FE2C61FA-3B12-4215-9BFB-A0C938B9CE98}"/>
          </ac:picMkLst>
        </pc:picChg>
      </pc:sldChg>
      <pc:sldChg chg="addSp modSp add modAnim">
        <pc:chgData name="Siniša ᵀᴴᴱ ᴼᴿᴵᴳᴵᴻᴬᴸ Wolfenstein" userId="215f646470bc261a" providerId="LiveId" clId="{C41516C0-783E-4BA9-ACA4-621DBEC42857}" dt="2021-02-26T17:43:38.829" v="5549" actId="1076"/>
        <pc:sldMkLst>
          <pc:docMk/>
          <pc:sldMk cId="3221292197" sldId="432"/>
        </pc:sldMkLst>
        <pc:spChg chg="add mod">
          <ac:chgData name="Siniša ᵀᴴᴱ ᴼᴿᴵᴳᴵᴻᴬᴸ Wolfenstein" userId="215f646470bc261a" providerId="LiveId" clId="{C41516C0-783E-4BA9-ACA4-621DBEC42857}" dt="2021-02-26T17:36:23.859" v="5290" actId="1038"/>
          <ac:spMkLst>
            <pc:docMk/>
            <pc:sldMk cId="3221292197" sldId="432"/>
            <ac:spMk id="5" creationId="{A23BD1DF-CD1F-4DBE-A8F0-5CF5B2510FB4}"/>
          </ac:spMkLst>
        </pc:spChg>
        <pc:spChg chg="add mod">
          <ac:chgData name="Siniša ᵀᴴᴱ ᴼᴿᴵᴳᴵᴻᴬᴸ Wolfenstein" userId="215f646470bc261a" providerId="LiveId" clId="{C41516C0-783E-4BA9-ACA4-621DBEC42857}" dt="2021-02-26T17:37:20.556" v="5296" actId="20577"/>
          <ac:spMkLst>
            <pc:docMk/>
            <pc:sldMk cId="3221292197" sldId="432"/>
            <ac:spMk id="6" creationId="{A02DA89A-0D86-476A-AD7B-598DD77EB0FF}"/>
          </ac:spMkLst>
        </pc:spChg>
        <pc:spChg chg="mod">
          <ac:chgData name="Siniša ᵀᴴᴱ ᴼᴿᴵᴳᴵᴻᴬᴸ Wolfenstein" userId="215f646470bc261a" providerId="LiveId" clId="{C41516C0-783E-4BA9-ACA4-621DBEC42857}" dt="2021-02-26T17:36:18.605" v="5287" actId="20577"/>
          <ac:spMkLst>
            <pc:docMk/>
            <pc:sldMk cId="3221292197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26T17:35:15.362" v="5257" actId="1076"/>
          <ac:picMkLst>
            <pc:docMk/>
            <pc:sldMk cId="3221292197" sldId="43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26T17:43:38.829" v="5549" actId="1076"/>
          <ac:picMkLst>
            <pc:docMk/>
            <pc:sldMk cId="3221292197" sldId="432"/>
            <ac:picMk id="4" creationId="{1B2619D9-4F98-4A11-8FFE-57C7EB1F529A}"/>
          </ac:picMkLst>
        </pc:picChg>
      </pc:sldChg>
      <pc:sldChg chg="addSp delSp modSp add ord addAnim delAnim modAnim">
        <pc:chgData name="Siniša ᵀᴴᴱ ᴼᴿᴵᴳᴵᴻᴬᴸ Wolfenstein" userId="215f646470bc261a" providerId="LiveId" clId="{C41516C0-783E-4BA9-ACA4-621DBEC42857}" dt="2021-02-27T09:48:27.573" v="8956" actId="1076"/>
        <pc:sldMkLst>
          <pc:docMk/>
          <pc:sldMk cId="3436666603" sldId="433"/>
        </pc:sldMkLst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5" creationId="{8B09F310-E535-4C60-8C28-6BF64743F8AB}"/>
          </ac:spMkLst>
        </pc:spChg>
        <pc:spChg chg="mod">
          <ac:chgData name="Siniša ᵀᴴᴱ ᴼᴿᴵᴳᴵᴻᴬᴸ Wolfenstein" userId="215f646470bc261a" providerId="LiveId" clId="{C41516C0-783E-4BA9-ACA4-621DBEC42857}" dt="2021-02-27T09:31:37.069" v="8549" actId="27636"/>
          <ac:spMkLst>
            <pc:docMk/>
            <pc:sldMk cId="3436666603" sldId="433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7" creationId="{9E2A1A97-1265-4732-81A1-5D0985DF1DF7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8" creationId="{8AC021A4-9342-49E7-A5D5-A2DC40C0EA8A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9" creationId="{73BCD02C-D96B-49C0-83BD-F59426A5846C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10" creationId="{CA2BAB81-9734-4A93-B553-33DF7B8A1B7F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11" creationId="{2BFE6E2C-21B3-4923-A280-6FAF4C92DFEB}"/>
          </ac:spMkLst>
        </pc:spChg>
        <pc:spChg chg="add mod">
          <ac:chgData name="Siniša ᵀᴴᴱ ᴼᴿᴵᴳᴵᴻᴬᴸ Wolfenstein" userId="215f646470bc261a" providerId="LiveId" clId="{C41516C0-783E-4BA9-ACA4-621DBEC42857}" dt="2021-02-27T09:33:25.590" v="8561" actId="20577"/>
          <ac:spMkLst>
            <pc:docMk/>
            <pc:sldMk cId="3436666603" sldId="433"/>
            <ac:spMk id="11" creationId="{5FA42031-F894-4F4E-A7AF-C85178E5696E}"/>
          </ac:spMkLst>
        </pc:spChg>
        <pc:spChg chg="add mod">
          <ac:chgData name="Siniša ᵀᴴᴱ ᴼᴿᴵᴳᴵᴻᴬᴸ Wolfenstein" userId="215f646470bc261a" providerId="LiveId" clId="{C41516C0-783E-4BA9-ACA4-621DBEC42857}" dt="2021-02-27T09:33:38.799" v="8566" actId="1035"/>
          <ac:spMkLst>
            <pc:docMk/>
            <pc:sldMk cId="3436666603" sldId="433"/>
            <ac:spMk id="12" creationId="{586E5EA7-4C6F-4C4A-9980-68A27BB12409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12" creationId="{A455256D-79C3-4952-BE07-E585E3678EF0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30:08.930" v="8447" actId="478"/>
          <ac:spMkLst>
            <pc:docMk/>
            <pc:sldMk cId="3436666603" sldId="433"/>
            <ac:spMk id="17" creationId="{9EB7043D-7617-4EE1-819C-097002CCCD3B}"/>
          </ac:spMkLst>
        </pc:spChg>
        <pc:spChg chg="add mod">
          <ac:chgData name="Siniša ᵀᴴᴱ ᴼᴿᴵᴳᴵᴻᴬᴸ Wolfenstein" userId="215f646470bc261a" providerId="LiveId" clId="{C41516C0-783E-4BA9-ACA4-621DBEC42857}" dt="2021-02-27T09:33:49.203" v="8569" actId="1076"/>
          <ac:spMkLst>
            <pc:docMk/>
            <pc:sldMk cId="3436666603" sldId="433"/>
            <ac:spMk id="18" creationId="{F2913568-1B8D-4770-B6B2-3D6521671D7C}"/>
          </ac:spMkLst>
        </pc:spChg>
        <pc:spChg chg="add mod">
          <ac:chgData name="Siniša ᵀᴴᴱ ᴼᴿᴵᴳᴵᴻᴬᴸ Wolfenstein" userId="215f646470bc261a" providerId="LiveId" clId="{C41516C0-783E-4BA9-ACA4-621DBEC42857}" dt="2021-02-27T09:34:26.739" v="8572" actId="1076"/>
          <ac:spMkLst>
            <pc:docMk/>
            <pc:sldMk cId="3436666603" sldId="433"/>
            <ac:spMk id="19" creationId="{52C1F8D0-1667-4819-BB47-BC2521404E07}"/>
          </ac:spMkLst>
        </pc:spChg>
        <pc:spChg chg="add mod">
          <ac:chgData name="Siniša ᵀᴴᴱ ᴼᴿᴵᴳᴵᴻᴬᴸ Wolfenstein" userId="215f646470bc261a" providerId="LiveId" clId="{C41516C0-783E-4BA9-ACA4-621DBEC42857}" dt="2021-02-27T09:34:33.803" v="8575" actId="1076"/>
          <ac:spMkLst>
            <pc:docMk/>
            <pc:sldMk cId="3436666603" sldId="433"/>
            <ac:spMk id="20" creationId="{0674FCBB-F834-4F56-9DE0-CD37C7B1D8B0}"/>
          </ac:spMkLst>
        </pc:spChg>
        <pc:spChg chg="add mod">
          <ac:chgData name="Siniša ᵀᴴᴱ ᴼᴿᴵᴳᴵᴻᴬᴸ Wolfenstein" userId="215f646470bc261a" providerId="LiveId" clId="{C41516C0-783E-4BA9-ACA4-621DBEC42857}" dt="2021-02-27T09:34:41.723" v="8578" actId="1076"/>
          <ac:spMkLst>
            <pc:docMk/>
            <pc:sldMk cId="3436666603" sldId="433"/>
            <ac:spMk id="21" creationId="{4085F845-8E16-4A8E-8E33-B4BBE9014FD5}"/>
          </ac:spMkLst>
        </pc:spChg>
        <pc:spChg chg="add mod">
          <ac:chgData name="Siniša ᵀᴴᴱ ᴼᴿᴵᴳᴵᴻᴬᴸ Wolfenstein" userId="215f646470bc261a" providerId="LiveId" clId="{C41516C0-783E-4BA9-ACA4-621DBEC42857}" dt="2021-02-27T09:34:49.155" v="8581" actId="1076"/>
          <ac:spMkLst>
            <pc:docMk/>
            <pc:sldMk cId="3436666603" sldId="433"/>
            <ac:spMk id="22" creationId="{2C41CF07-0128-439A-8882-684A88DCCA62}"/>
          </ac:spMkLst>
        </pc:spChg>
        <pc:spChg chg="add mod">
          <ac:chgData name="Siniša ᵀᴴᴱ ᴼᴿᴵᴳᴵᴻᴬᴸ Wolfenstein" userId="215f646470bc261a" providerId="LiveId" clId="{C41516C0-783E-4BA9-ACA4-621DBEC42857}" dt="2021-02-27T09:34:55.115" v="8584" actId="1076"/>
          <ac:spMkLst>
            <pc:docMk/>
            <pc:sldMk cId="3436666603" sldId="433"/>
            <ac:spMk id="23" creationId="{E58B18D0-328F-47E9-8142-8E4D2312CED4}"/>
          </ac:spMkLst>
        </pc:spChg>
        <pc:spChg chg="add mod">
          <ac:chgData name="Siniša ᵀᴴᴱ ᴼᴿᴵᴳᴵᴻᴬᴸ Wolfenstein" userId="215f646470bc261a" providerId="LiveId" clId="{C41516C0-783E-4BA9-ACA4-621DBEC42857}" dt="2021-02-27T09:35:01.577" v="8587" actId="1076"/>
          <ac:spMkLst>
            <pc:docMk/>
            <pc:sldMk cId="3436666603" sldId="433"/>
            <ac:spMk id="24" creationId="{F771692A-4FA2-4D5F-A319-3BAB7991424E}"/>
          </ac:spMkLst>
        </pc:spChg>
        <pc:spChg chg="add mod">
          <ac:chgData name="Siniša ᵀᴴᴱ ᴼᴿᴵᴳᴵᴻᴬᴸ Wolfenstein" userId="215f646470bc261a" providerId="LiveId" clId="{C41516C0-783E-4BA9-ACA4-621DBEC42857}" dt="2021-02-27T09:35:12.200" v="8595" actId="1037"/>
          <ac:spMkLst>
            <pc:docMk/>
            <pc:sldMk cId="3436666603" sldId="433"/>
            <ac:spMk id="25" creationId="{A3E30B25-DA9E-4379-BB5C-ECA66D574FBD}"/>
          </ac:spMkLst>
        </pc:spChg>
        <pc:spChg chg="add mod">
          <ac:chgData name="Siniša ᵀᴴᴱ ᴼᴿᴵᴳᴵᴻᴬᴸ Wolfenstein" userId="215f646470bc261a" providerId="LiveId" clId="{C41516C0-783E-4BA9-ACA4-621DBEC42857}" dt="2021-02-27T09:35:19.314" v="8598" actId="1076"/>
          <ac:spMkLst>
            <pc:docMk/>
            <pc:sldMk cId="3436666603" sldId="433"/>
            <ac:spMk id="26" creationId="{8552D3B3-92A6-4212-8125-2D789D751FF9}"/>
          </ac:spMkLst>
        </pc:spChg>
        <pc:picChg chg="mod">
          <ac:chgData name="Siniša ᵀᴴᴱ ᴼᴿᴵᴳᴵᴻᴬᴸ Wolfenstein" userId="215f646470bc261a" providerId="LiveId" clId="{C41516C0-783E-4BA9-ACA4-621DBEC42857}" dt="2021-02-27T09:29:24.473" v="8438" actId="14826"/>
          <ac:picMkLst>
            <pc:docMk/>
            <pc:sldMk cId="3436666603" sldId="433"/>
            <ac:picMk id="2" creationId="{364F0D10-6C93-4798-9B51-775114644404}"/>
          </ac:picMkLst>
        </pc:picChg>
        <pc:picChg chg="mod ord">
          <ac:chgData name="Siniša ᵀᴴᴱ ᴼᴿᴵᴳᴵᴻᴬᴸ Wolfenstein" userId="215f646470bc261a" providerId="LiveId" clId="{C41516C0-783E-4BA9-ACA4-621DBEC42857}" dt="2021-02-27T09:48:27.573" v="8956" actId="1076"/>
          <ac:picMkLst>
            <pc:docMk/>
            <pc:sldMk cId="3436666603" sldId="433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C41516C0-783E-4BA9-ACA4-621DBEC42857}" dt="2021-02-27T09:32:19.295" v="8552" actId="1076"/>
          <ac:picMkLst>
            <pc:docMk/>
            <pc:sldMk cId="3436666603" sldId="433"/>
            <ac:picMk id="4" creationId="{7E85D90F-EC1E-474B-9569-701EB83F3FBC}"/>
          </ac:picMkLst>
        </pc:picChg>
        <pc:picChg chg="add del mod">
          <ac:chgData name="Siniša ᵀᴴᴱ ᴼᴿᴵᴳᴵᴻᴬᴸ Wolfenstein" userId="215f646470bc261a" providerId="LiveId" clId="{C41516C0-783E-4BA9-ACA4-621DBEC42857}" dt="2021-02-27T09:29:26.246" v="8439" actId="478"/>
          <ac:picMkLst>
            <pc:docMk/>
            <pc:sldMk cId="3436666603" sldId="433"/>
            <ac:picMk id="13" creationId="{3CC10C5A-FB60-46B1-A326-2A056DDC51A4}"/>
          </ac:picMkLst>
        </pc:picChg>
        <pc:picChg chg="add del mod">
          <ac:chgData name="Siniša ᵀᴴᴱ ᴼᴿᴵᴳᴵᴻᴬᴸ Wolfenstein" userId="215f646470bc261a" providerId="LiveId" clId="{C41516C0-783E-4BA9-ACA4-621DBEC42857}" dt="2021-02-27T09:29:27.079" v="8440" actId="478"/>
          <ac:picMkLst>
            <pc:docMk/>
            <pc:sldMk cId="3436666603" sldId="433"/>
            <ac:picMk id="14" creationId="{307A000D-AD55-42BC-829D-AED456565E54}"/>
          </ac:picMkLst>
        </pc:picChg>
        <pc:picChg chg="add del mod">
          <ac:chgData name="Siniša ᵀᴴᴱ ᴼᴿᴵᴳᴵᴻᴬᴸ Wolfenstein" userId="215f646470bc261a" providerId="LiveId" clId="{C41516C0-783E-4BA9-ACA4-621DBEC42857}" dt="2021-02-27T09:29:27.819" v="8441" actId="478"/>
          <ac:picMkLst>
            <pc:docMk/>
            <pc:sldMk cId="3436666603" sldId="433"/>
            <ac:picMk id="15" creationId="{57164C57-088D-4E33-98D4-AF951A2B2ACE}"/>
          </ac:picMkLst>
        </pc:picChg>
        <pc:picChg chg="add del mod">
          <ac:chgData name="Siniša ᵀᴴᴱ ᴼᴿᴵᴳᴵᴻᴬᴸ Wolfenstein" userId="215f646470bc261a" providerId="LiveId" clId="{C41516C0-783E-4BA9-ACA4-621DBEC42857}" dt="2021-02-27T09:29:28.335" v="8442" actId="478"/>
          <ac:picMkLst>
            <pc:docMk/>
            <pc:sldMk cId="3436666603" sldId="433"/>
            <ac:picMk id="16" creationId="{E2F68476-6A3F-45F4-BF7E-103DDAFC5F69}"/>
          </ac:picMkLst>
        </pc:picChg>
      </pc:sldChg>
      <pc:sldChg chg="addSp delSp modSp add del delAnim modAnim">
        <pc:chgData name="Siniša ᵀᴴᴱ ᴼᴿᴵᴳᴵᴻᴬᴸ Wolfenstein" userId="215f646470bc261a" providerId="LiveId" clId="{C41516C0-783E-4BA9-ACA4-621DBEC42857}" dt="2021-02-27T09:41:48.728" v="8911" actId="2696"/>
        <pc:sldMkLst>
          <pc:docMk/>
          <pc:sldMk cId="1188373874" sldId="434"/>
        </pc:sldMkLst>
        <pc:spChg chg="mod">
          <ac:chgData name="Siniša ᵀᴴᴱ ᴼᴿᴵᴳᴵᴻᴬᴸ Wolfenstein" userId="215f646470bc261a" providerId="LiveId" clId="{C41516C0-783E-4BA9-ACA4-621DBEC42857}" dt="2021-02-18T15:35:16.742" v="1971" actId="20577"/>
          <ac:spMkLst>
            <pc:docMk/>
            <pc:sldMk cId="1188373874" sldId="434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C41516C0-783E-4BA9-ACA4-621DBEC42857}" dt="2021-02-18T15:34:45.872" v="1957" actId="478"/>
          <ac:spMkLst>
            <pc:docMk/>
            <pc:sldMk cId="1188373874" sldId="434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C41516C0-783E-4BA9-ACA4-621DBEC42857}" dt="2021-02-18T15:39:59.594" v="2210" actId="14100"/>
          <ac:spMkLst>
            <pc:docMk/>
            <pc:sldMk cId="1188373874" sldId="434"/>
            <ac:spMk id="8" creationId="{1A7AF30E-296B-4B7E-9D0D-E6B7DD80FCA1}"/>
          </ac:spMkLst>
        </pc:spChg>
        <pc:spChg chg="add mod">
          <ac:chgData name="Siniša ᵀᴴᴱ ᴼᴿᴵᴳᴵᴻᴬᴸ Wolfenstein" userId="215f646470bc261a" providerId="LiveId" clId="{C41516C0-783E-4BA9-ACA4-621DBEC42857}" dt="2021-02-18T15:42:15.135" v="2314" actId="20577"/>
          <ac:spMkLst>
            <pc:docMk/>
            <pc:sldMk cId="1188373874" sldId="434"/>
            <ac:spMk id="11" creationId="{7AB27917-645F-494B-BF88-C21466B92EEF}"/>
          </ac:spMkLst>
        </pc:spChg>
        <pc:spChg chg="add mod">
          <ac:chgData name="Siniša ᵀᴴᴱ ᴼᴿᴵᴳᴵᴻᴬᴸ Wolfenstein" userId="215f646470bc261a" providerId="LiveId" clId="{C41516C0-783E-4BA9-ACA4-621DBEC42857}" dt="2021-02-18T15:43:08.573" v="2338" actId="114"/>
          <ac:spMkLst>
            <pc:docMk/>
            <pc:sldMk cId="1188373874" sldId="434"/>
            <ac:spMk id="13" creationId="{68303151-B48F-486A-A430-7C5AE97286A3}"/>
          </ac:spMkLst>
        </pc:spChg>
        <pc:spChg chg="mod">
          <ac:chgData name="Siniša ᵀᴴᴱ ᴼᴿᴵᴳᴵᴻᴬᴸ Wolfenstein" userId="215f646470bc261a" providerId="LiveId" clId="{C41516C0-783E-4BA9-ACA4-621DBEC42857}" dt="2021-02-18T15:37:15.510" v="2074" actId="20577"/>
          <ac:spMkLst>
            <pc:docMk/>
            <pc:sldMk cId="1188373874" sldId="434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5:36:22.372" v="1976" actId="1076"/>
          <ac:picMkLst>
            <pc:docMk/>
            <pc:sldMk cId="1188373874" sldId="43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5:35:37.625" v="1972" actId="14826"/>
          <ac:picMkLst>
            <pc:docMk/>
            <pc:sldMk cId="1188373874" sldId="434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1:11.306" v="2218" actId="14100"/>
          <ac:picMkLst>
            <pc:docMk/>
            <pc:sldMk cId="1188373874" sldId="434"/>
            <ac:picMk id="5" creationId="{0EE085FF-00A7-47EB-949B-58C94BB51BD4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0:18.962" v="2212" actId="1076"/>
          <ac:picMkLst>
            <pc:docMk/>
            <pc:sldMk cId="1188373874" sldId="434"/>
            <ac:picMk id="7" creationId="{7B9D6CBD-DF7C-4B7C-AC21-DB76E77E3FCA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1:23.130" v="2221" actId="14100"/>
          <ac:picMkLst>
            <pc:docMk/>
            <pc:sldMk cId="1188373874" sldId="434"/>
            <ac:picMk id="9" creationId="{E4A354A4-9C8A-4786-B754-A9EA059018F6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2:28.969" v="2316" actId="1076"/>
          <ac:picMkLst>
            <pc:docMk/>
            <pc:sldMk cId="1188373874" sldId="434"/>
            <ac:picMk id="10" creationId="{9391F1CF-0644-42D9-BD1E-E86BC7F16777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3:42.200" v="2346" actId="14100"/>
          <ac:picMkLst>
            <pc:docMk/>
            <pc:sldMk cId="1188373874" sldId="434"/>
            <ac:picMk id="14" creationId="{6E870900-D964-4EC2-9E90-26B26D549D22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3:51.176" v="2349" actId="14100"/>
          <ac:picMkLst>
            <pc:docMk/>
            <pc:sldMk cId="1188373874" sldId="434"/>
            <ac:picMk id="16" creationId="{257112A5-543B-4B8E-92A8-F43C4CBBBDAD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3:57.030" v="2352" actId="14100"/>
          <ac:picMkLst>
            <pc:docMk/>
            <pc:sldMk cId="1188373874" sldId="434"/>
            <ac:picMk id="17" creationId="{9039A12D-3CCE-4332-93DD-D38EB815BB2C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4:04.694" v="2355" actId="14100"/>
          <ac:picMkLst>
            <pc:docMk/>
            <pc:sldMk cId="1188373874" sldId="434"/>
            <ac:picMk id="18" creationId="{8C948C06-6AD8-479B-8F1A-AB6D26E70BF8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4:13.180" v="2359" actId="1076"/>
          <ac:picMkLst>
            <pc:docMk/>
            <pc:sldMk cId="1188373874" sldId="434"/>
            <ac:picMk id="19" creationId="{9B91F674-708C-47DA-B960-31C64685A336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4:22.212" v="2362" actId="14100"/>
          <ac:picMkLst>
            <pc:docMk/>
            <pc:sldMk cId="1188373874" sldId="434"/>
            <ac:picMk id="20" creationId="{4B21DEAF-37DC-4824-8A10-D42293659CE3}"/>
          </ac:picMkLst>
        </pc:picChg>
      </pc:sldChg>
      <pc:sldChg chg="addSp delSp modSp add del delAnim modAnim">
        <pc:chgData name="Siniša ᵀᴴᴱ ᴼᴿᴵᴳᴵᴻᴬᴸ Wolfenstein" userId="215f646470bc261a" providerId="LiveId" clId="{C41516C0-783E-4BA9-ACA4-621DBEC42857}" dt="2021-02-27T09:41:49.276" v="8912" actId="2696"/>
        <pc:sldMkLst>
          <pc:docMk/>
          <pc:sldMk cId="339171839" sldId="435"/>
        </pc:sldMkLst>
        <pc:spChg chg="add mod">
          <ac:chgData name="Siniša ᵀᴴᴱ ᴼᴿᴵᴳᴵᴻᴬᴸ Wolfenstein" userId="215f646470bc261a" providerId="LiveId" clId="{C41516C0-783E-4BA9-ACA4-621DBEC42857}" dt="2021-02-18T15:55:22.871" v="2711" actId="1076"/>
          <ac:spMkLst>
            <pc:docMk/>
            <pc:sldMk cId="339171839" sldId="435"/>
            <ac:spMk id="6" creationId="{C94267A9-A060-445B-9F63-A3CE81DA1053}"/>
          </ac:spMkLst>
        </pc:spChg>
        <pc:spChg chg="add mod">
          <ac:chgData name="Siniša ᵀᴴᴱ ᴼᴿᴵᴳᴵᴻᴬᴸ Wolfenstein" userId="215f646470bc261a" providerId="LiveId" clId="{C41516C0-783E-4BA9-ACA4-621DBEC42857}" dt="2021-02-18T15:55:27.571" v="2712" actId="1076"/>
          <ac:spMkLst>
            <pc:docMk/>
            <pc:sldMk cId="339171839" sldId="435"/>
            <ac:spMk id="7" creationId="{BD4B701B-B892-47C6-8ABC-D7381707C084}"/>
          </ac:spMkLst>
        </pc:spChg>
        <pc:spChg chg="add mod">
          <ac:chgData name="Siniša ᵀᴴᴱ ᴼᴿᴵᴳᴵᴻᴬᴸ Wolfenstein" userId="215f646470bc261a" providerId="LiveId" clId="{C41516C0-783E-4BA9-ACA4-621DBEC42857}" dt="2021-02-18T15:55:38.240" v="2715" actId="20577"/>
          <ac:spMkLst>
            <pc:docMk/>
            <pc:sldMk cId="339171839" sldId="435"/>
            <ac:spMk id="8" creationId="{FB1130D2-3328-4851-8F6C-A72C88474A72}"/>
          </ac:spMkLst>
        </pc:spChg>
        <pc:spChg chg="add mod">
          <ac:chgData name="Siniša ᵀᴴᴱ ᴼᴿᴵᴳᴵᴻᴬᴸ Wolfenstein" userId="215f646470bc261a" providerId="LiveId" clId="{C41516C0-783E-4BA9-ACA4-621DBEC42857}" dt="2021-02-18T15:55:47.918" v="2718" actId="1076"/>
          <ac:spMkLst>
            <pc:docMk/>
            <pc:sldMk cId="339171839" sldId="435"/>
            <ac:spMk id="9" creationId="{134BCDE2-AF0A-415A-B0B9-C5CBF0C4C7B3}"/>
          </ac:spMkLst>
        </pc:spChg>
        <pc:spChg chg="add mod">
          <ac:chgData name="Siniša ᵀᴴᴱ ᴼᴿᴵᴳᴵᴻᴬᴸ Wolfenstein" userId="215f646470bc261a" providerId="LiveId" clId="{C41516C0-783E-4BA9-ACA4-621DBEC42857}" dt="2021-02-18T15:55:56.395" v="2721" actId="1076"/>
          <ac:spMkLst>
            <pc:docMk/>
            <pc:sldMk cId="339171839" sldId="435"/>
            <ac:spMk id="10" creationId="{0B3DBE67-BB2E-4454-9777-B5D31CEBCE06}"/>
          </ac:spMkLst>
        </pc:spChg>
        <pc:spChg chg="add mod">
          <ac:chgData name="Siniša ᵀᴴᴱ ᴼᴿᴵᴳᴵᴻᴬᴸ Wolfenstein" userId="215f646470bc261a" providerId="LiveId" clId="{C41516C0-783E-4BA9-ACA4-621DBEC42857}" dt="2021-02-18T15:56:09.145" v="2732" actId="1036"/>
          <ac:spMkLst>
            <pc:docMk/>
            <pc:sldMk cId="339171839" sldId="435"/>
            <ac:spMk id="11" creationId="{2BBC91E4-ACD4-4916-88F8-D04DCBB1D9F3}"/>
          </ac:spMkLst>
        </pc:spChg>
        <pc:spChg chg="add mod">
          <ac:chgData name="Siniša ᵀᴴᴱ ᴼᴿᴵᴳᴵᴻᴬᴸ Wolfenstein" userId="215f646470bc261a" providerId="LiveId" clId="{C41516C0-783E-4BA9-ACA4-621DBEC42857}" dt="2021-02-18T15:56:18.723" v="2735" actId="1076"/>
          <ac:spMkLst>
            <pc:docMk/>
            <pc:sldMk cId="339171839" sldId="435"/>
            <ac:spMk id="12" creationId="{FA66D4AA-BCC1-4C6E-8DA5-EDC59B004C2F}"/>
          </ac:spMkLst>
        </pc:spChg>
        <pc:spChg chg="add mod">
          <ac:chgData name="Siniša ᵀᴴᴱ ᴼᴿᴵᴳᴵᴻᴬᴸ Wolfenstein" userId="215f646470bc261a" providerId="LiveId" clId="{C41516C0-783E-4BA9-ACA4-621DBEC42857}" dt="2021-02-18T15:56:27.393" v="2738" actId="1076"/>
          <ac:spMkLst>
            <pc:docMk/>
            <pc:sldMk cId="339171839" sldId="435"/>
            <ac:spMk id="13" creationId="{7DC9B699-9E91-4D3D-B9EB-7D9DD5DC5675}"/>
          </ac:spMkLst>
        </pc:spChg>
        <pc:spChg chg="add mod">
          <ac:chgData name="Siniša ᵀᴴᴱ ᴼᴿᴵᴳᴵᴻᴬᴸ Wolfenstein" userId="215f646470bc261a" providerId="LiveId" clId="{C41516C0-783E-4BA9-ACA4-621DBEC42857}" dt="2021-02-18T15:56:37.518" v="2741" actId="1076"/>
          <ac:spMkLst>
            <pc:docMk/>
            <pc:sldMk cId="339171839" sldId="435"/>
            <ac:spMk id="14" creationId="{646B847D-2280-4934-83C5-6363807CB823}"/>
          </ac:spMkLst>
        </pc:spChg>
        <pc:spChg chg="mod">
          <ac:chgData name="Siniša ᵀᴴᴱ ᴼᴿᴵᴳᴵᴻᴬᴸ Wolfenstein" userId="215f646470bc261a" providerId="LiveId" clId="{C41516C0-783E-4BA9-ACA4-621DBEC42857}" dt="2021-02-18T15:51:59.675" v="2588" actId="20577"/>
          <ac:spMkLst>
            <pc:docMk/>
            <pc:sldMk cId="339171839" sldId="435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C41516C0-783E-4BA9-ACA4-621DBEC42857}" dt="2021-02-18T15:56:45.299" v="2744" actId="1076"/>
          <ac:spMkLst>
            <pc:docMk/>
            <pc:sldMk cId="339171839" sldId="435"/>
            <ac:spMk id="16" creationId="{E3FDE831-03FB-486E-A65B-F019D900C3D0}"/>
          </ac:spMkLst>
        </pc:spChg>
        <pc:spChg chg="add mod">
          <ac:chgData name="Siniša ᵀᴴᴱ ᴼᴿᴵᴳᴵᴻᴬᴸ Wolfenstein" userId="215f646470bc261a" providerId="LiveId" clId="{C41516C0-783E-4BA9-ACA4-621DBEC42857}" dt="2021-02-18T15:57:00.319" v="2747" actId="1076"/>
          <ac:spMkLst>
            <pc:docMk/>
            <pc:sldMk cId="339171839" sldId="435"/>
            <ac:spMk id="17" creationId="{3DBF11AF-EB30-45D1-A157-DE63B8884697}"/>
          </ac:spMkLst>
        </pc:spChg>
        <pc:spChg chg="add mod">
          <ac:chgData name="Siniša ᵀᴴᴱ ᴼᴿᴵᴳᴵᴻᴬᴸ Wolfenstein" userId="215f646470bc261a" providerId="LiveId" clId="{C41516C0-783E-4BA9-ACA4-621DBEC42857}" dt="2021-02-18T15:57:09.960" v="2750" actId="1076"/>
          <ac:spMkLst>
            <pc:docMk/>
            <pc:sldMk cId="339171839" sldId="435"/>
            <ac:spMk id="18" creationId="{EE75F3DE-686D-4AD0-8F24-12B312A45A76}"/>
          </ac:spMkLst>
        </pc:spChg>
        <pc:spChg chg="add mod">
          <ac:chgData name="Siniša ᵀᴴᴱ ᴼᴿᴵᴳᴵᴻᴬᴸ Wolfenstein" userId="215f646470bc261a" providerId="LiveId" clId="{C41516C0-783E-4BA9-ACA4-621DBEC42857}" dt="2021-02-18T15:57:46.957" v="2760" actId="1076"/>
          <ac:spMkLst>
            <pc:docMk/>
            <pc:sldMk cId="339171839" sldId="435"/>
            <ac:spMk id="19" creationId="{C6BD8A78-2501-41CE-9793-B468266B48FE}"/>
          </ac:spMkLst>
        </pc:spChg>
        <pc:spChg chg="add mod">
          <ac:chgData name="Siniša ᵀᴴᴱ ᴼᴿᴵᴳᴵᴻᴬᴸ Wolfenstein" userId="215f646470bc261a" providerId="LiveId" clId="{C41516C0-783E-4BA9-ACA4-621DBEC42857}" dt="2021-02-18T15:57:28.593" v="2756" actId="1076"/>
          <ac:spMkLst>
            <pc:docMk/>
            <pc:sldMk cId="339171839" sldId="435"/>
            <ac:spMk id="20" creationId="{A2628B19-968E-4728-88E8-98966573063D}"/>
          </ac:spMkLst>
        </pc:spChg>
        <pc:spChg chg="add mod">
          <ac:chgData name="Siniša ᵀᴴᴱ ᴼᴿᴵᴳᴵᴻᴬᴸ Wolfenstein" userId="215f646470bc261a" providerId="LiveId" clId="{C41516C0-783E-4BA9-ACA4-621DBEC42857}" dt="2021-02-18T15:57:52.843" v="2761" actId="1076"/>
          <ac:spMkLst>
            <pc:docMk/>
            <pc:sldMk cId="339171839" sldId="435"/>
            <ac:spMk id="21" creationId="{30A5AD45-9836-42B6-AB61-3316E9460B5F}"/>
          </ac:spMkLst>
        </pc:spChg>
        <pc:spChg chg="add mod">
          <ac:chgData name="Siniša ᵀᴴᴱ ᴼᴿᴵᴳᴵᴻᴬᴸ Wolfenstein" userId="215f646470bc261a" providerId="LiveId" clId="{C41516C0-783E-4BA9-ACA4-621DBEC42857}" dt="2021-02-18T15:58:01.764" v="2764" actId="1076"/>
          <ac:spMkLst>
            <pc:docMk/>
            <pc:sldMk cId="339171839" sldId="435"/>
            <ac:spMk id="22" creationId="{A930B37A-488D-4AF8-A6AC-6D1379613131}"/>
          </ac:spMkLst>
        </pc:spChg>
        <pc:spChg chg="add mod">
          <ac:chgData name="Siniša ᵀᴴᴱ ᴼᴿᴵᴳᴵᴻᴬᴸ Wolfenstein" userId="215f646470bc261a" providerId="LiveId" clId="{C41516C0-783E-4BA9-ACA4-621DBEC42857}" dt="2021-02-18T15:58:12.791" v="2767" actId="1076"/>
          <ac:spMkLst>
            <pc:docMk/>
            <pc:sldMk cId="339171839" sldId="435"/>
            <ac:spMk id="23" creationId="{E66F603B-D359-4936-B744-56405E112B41}"/>
          </ac:spMkLst>
        </pc:spChg>
        <pc:spChg chg="add mod">
          <ac:chgData name="Siniša ᵀᴴᴱ ᴼᴿᴵᴳᴵᴻᴬᴸ Wolfenstein" userId="215f646470bc261a" providerId="LiveId" clId="{C41516C0-783E-4BA9-ACA4-621DBEC42857}" dt="2021-02-18T15:58:22.731" v="2770" actId="1076"/>
          <ac:spMkLst>
            <pc:docMk/>
            <pc:sldMk cId="339171839" sldId="435"/>
            <ac:spMk id="24" creationId="{BF59C35C-DAA5-46F8-828E-B9839C3D9EE9}"/>
          </ac:spMkLst>
        </pc:spChg>
        <pc:spChg chg="add mod">
          <ac:chgData name="Siniša ᵀᴴᴱ ᴼᴿᴵᴳᴵᴻᴬᴸ Wolfenstein" userId="215f646470bc261a" providerId="LiveId" clId="{C41516C0-783E-4BA9-ACA4-621DBEC42857}" dt="2021-02-18T15:58:30.039" v="2773" actId="1076"/>
          <ac:spMkLst>
            <pc:docMk/>
            <pc:sldMk cId="339171839" sldId="435"/>
            <ac:spMk id="25" creationId="{355F3D37-CA23-4BBB-9245-55018527853A}"/>
          </ac:spMkLst>
        </pc:spChg>
        <pc:spChg chg="add mod">
          <ac:chgData name="Siniša ᵀᴴᴱ ᴼᴿᴵᴳᴵᴻᴬᴸ Wolfenstein" userId="215f646470bc261a" providerId="LiveId" clId="{C41516C0-783E-4BA9-ACA4-621DBEC42857}" dt="2021-02-18T16:05:52.818" v="2779" actId="20577"/>
          <ac:spMkLst>
            <pc:docMk/>
            <pc:sldMk cId="339171839" sldId="435"/>
            <ac:spMk id="26" creationId="{B7C10393-468A-435F-A6BA-DB5DAC78A945}"/>
          </ac:spMkLst>
        </pc:spChg>
        <pc:picChg chg="del">
          <ac:chgData name="Siniša ᵀᴴᴱ ᴼᴿᴵᴳᴵᴻᴬᴸ Wolfenstein" userId="215f646470bc261a" providerId="LiveId" clId="{C41516C0-783E-4BA9-ACA4-621DBEC42857}" dt="2021-02-18T15:45:50.914" v="2366" actId="478"/>
          <ac:picMkLst>
            <pc:docMk/>
            <pc:sldMk cId="339171839" sldId="435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C41516C0-783E-4BA9-ACA4-621DBEC42857}" dt="2021-02-18T15:55:19.504" v="2710" actId="14100"/>
          <ac:picMkLst>
            <pc:docMk/>
            <pc:sldMk cId="339171839" sldId="435"/>
            <ac:picMk id="3" creationId="{E7CA3EDF-B03C-4865-AF5F-E633AC932598}"/>
          </ac:picMkLst>
        </pc:picChg>
        <pc:picChg chg="mod">
          <ac:chgData name="Siniša ᵀᴴᴱ ᴼᴿᴵᴳᴵᴻᴬᴸ Wolfenstein" userId="215f646470bc261a" providerId="LiveId" clId="{C41516C0-783E-4BA9-ACA4-621DBEC42857}" dt="2021-02-18T15:45:45.996" v="2364" actId="14826"/>
          <ac:picMkLst>
            <pc:docMk/>
            <pc:sldMk cId="339171839" sldId="435"/>
            <ac:picMk id="4" creationId="{1B2619D9-4F98-4A11-8FFE-57C7EB1F529A}"/>
          </ac:picMkLst>
        </pc:picChg>
      </pc:sldChg>
      <pc:sldChg chg="addSp delSp modSp add del delAnim modAnim">
        <pc:chgData name="Siniša ᵀᴴᴱ ᴼᴿᴵᴳᴵᴻᴬᴸ Wolfenstein" userId="215f646470bc261a" providerId="LiveId" clId="{C41516C0-783E-4BA9-ACA4-621DBEC42857}" dt="2021-02-27T09:41:49.729" v="8913" actId="2696"/>
        <pc:sldMkLst>
          <pc:docMk/>
          <pc:sldMk cId="2441105716" sldId="436"/>
        </pc:sldMkLst>
        <pc:spChg chg="mod">
          <ac:chgData name="Siniša ᵀᴴᴱ ᴼᴿᴵᴳᴵᴻᴬᴸ Wolfenstein" userId="215f646470bc261a" providerId="LiveId" clId="{C41516C0-783E-4BA9-ACA4-621DBEC42857}" dt="2021-02-18T16:11:47.893" v="2955" actId="1036"/>
          <ac:spMkLst>
            <pc:docMk/>
            <pc:sldMk cId="2441105716" sldId="436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C41516C0-783E-4BA9-ACA4-621DBEC42857}" dt="2021-02-18T16:11:06.064" v="2848" actId="1036"/>
          <ac:spMkLst>
            <pc:docMk/>
            <pc:sldMk cId="2441105716" sldId="436"/>
            <ac:spMk id="9" creationId="{8AB12919-BD54-4B25-AAFB-18551C576F93}"/>
          </ac:spMkLst>
        </pc:spChg>
        <pc:spChg chg="mod">
          <ac:chgData name="Siniša ᵀᴴᴱ ᴼᴿᴵᴳᴵᴻᴬᴸ Wolfenstein" userId="215f646470bc261a" providerId="LiveId" clId="{C41516C0-783E-4BA9-ACA4-621DBEC42857}" dt="2021-02-18T16:11:10.107" v="2849" actId="1076"/>
          <ac:spMkLst>
            <pc:docMk/>
            <pc:sldMk cId="2441105716" sldId="436"/>
            <ac:spMk id="10" creationId="{BE2BAC0E-F7A9-4620-8335-2C6B5A5B7CEE}"/>
          </ac:spMkLst>
        </pc:spChg>
        <pc:spChg chg="mod">
          <ac:chgData name="Siniša ᵀᴴᴱ ᴼᴿᴵᴳᴵᴻᴬᴸ Wolfenstein" userId="215f646470bc261a" providerId="LiveId" clId="{C41516C0-783E-4BA9-ACA4-621DBEC42857}" dt="2021-02-18T16:11:06.064" v="2848" actId="1036"/>
          <ac:spMkLst>
            <pc:docMk/>
            <pc:sldMk cId="2441105716" sldId="436"/>
            <ac:spMk id="11" creationId="{F93387F6-0420-413B-A4F2-9E15D1A0794F}"/>
          </ac:spMkLst>
        </pc:spChg>
        <pc:spChg chg="del">
          <ac:chgData name="Siniša ᵀᴴᴱ ᴼᴿᴵᴳᴵᴻᴬᴸ Wolfenstein" userId="215f646470bc261a" providerId="LiveId" clId="{C41516C0-783E-4BA9-ACA4-621DBEC42857}" dt="2021-02-18T16:07:59.852" v="2781" actId="478"/>
          <ac:spMkLst>
            <pc:docMk/>
            <pc:sldMk cId="2441105716" sldId="436"/>
            <ac:spMk id="12" creationId="{62762590-21EF-46E4-B5E9-6345D92CE994}"/>
          </ac:spMkLst>
        </pc:spChg>
        <pc:spChg chg="add mod">
          <ac:chgData name="Siniša ᵀᴴᴱ ᴼᴿᴵᴳᴵᴻᴬᴸ Wolfenstein" userId="215f646470bc261a" providerId="LiveId" clId="{C41516C0-783E-4BA9-ACA4-621DBEC42857}" dt="2021-02-18T16:11:06.064" v="2848" actId="1036"/>
          <ac:spMkLst>
            <pc:docMk/>
            <pc:sldMk cId="2441105716" sldId="436"/>
            <ac:spMk id="13" creationId="{821FDD87-716F-464F-8633-8AFD50B69B14}"/>
          </ac:spMkLst>
        </pc:spChg>
        <pc:spChg chg="add mod">
          <ac:chgData name="Siniša ᵀᴴᴱ ᴼᴿᴵᴳᴵᴻᴬᴸ Wolfenstein" userId="215f646470bc261a" providerId="LiveId" clId="{C41516C0-783E-4BA9-ACA4-621DBEC42857}" dt="2021-02-18T16:11:06.064" v="2848" actId="1036"/>
          <ac:spMkLst>
            <pc:docMk/>
            <pc:sldMk cId="2441105716" sldId="436"/>
            <ac:spMk id="14" creationId="{ACC108D7-54F6-479A-9814-EA9CFBE9C946}"/>
          </ac:spMkLst>
        </pc:spChg>
        <pc:picChg chg="mod">
          <ac:chgData name="Siniša ᵀᴴᴱ ᴼᴿᴵᴳᴵᴻᴬᴸ Wolfenstein" userId="215f646470bc261a" providerId="LiveId" clId="{C41516C0-783E-4BA9-ACA4-621DBEC42857}" dt="2021-02-18T16:11:06.064" v="2848" actId="1036"/>
          <ac:picMkLst>
            <pc:docMk/>
            <pc:sldMk cId="2441105716" sldId="436"/>
            <ac:picMk id="3" creationId="{DCB64642-CE4F-4D9C-A92A-9A8EF9D7D4F4}"/>
          </ac:picMkLst>
        </pc:picChg>
      </pc:sldChg>
      <pc:sldChg chg="addSp delSp modSp add del delAnim modAnim">
        <pc:chgData name="Siniša ᵀᴴᴱ ᴼᴿᴵᴳᴵᴻᴬᴸ Wolfenstein" userId="215f646470bc261a" providerId="LiveId" clId="{C41516C0-783E-4BA9-ACA4-621DBEC42857}" dt="2021-02-27T09:41:50.178" v="8914" actId="2696"/>
        <pc:sldMkLst>
          <pc:docMk/>
          <pc:sldMk cId="797543554" sldId="437"/>
        </pc:sldMkLst>
        <pc:spChg chg="mod">
          <ac:chgData name="Siniša ᵀᴴᴱ ᴼᴿᴵᴳᴵᴻᴬᴸ Wolfenstein" userId="215f646470bc261a" providerId="LiveId" clId="{C41516C0-783E-4BA9-ACA4-621DBEC42857}" dt="2021-02-18T16:12:31.655" v="3035" actId="20577"/>
          <ac:spMkLst>
            <pc:docMk/>
            <pc:sldMk cId="797543554" sldId="437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C41516C0-783E-4BA9-ACA4-621DBEC42857}" dt="2021-02-18T16:15:02.072" v="3097" actId="20577"/>
          <ac:spMkLst>
            <pc:docMk/>
            <pc:sldMk cId="797543554" sldId="437"/>
            <ac:spMk id="10" creationId="{838DACB1-70A7-41FE-B6E8-FB92DC61FC0E}"/>
          </ac:spMkLst>
        </pc:spChg>
        <pc:spChg chg="add mod">
          <ac:chgData name="Siniša ᵀᴴᴱ ᴼᴿᴵᴳᴵᴻᴬᴸ Wolfenstein" userId="215f646470bc261a" providerId="LiveId" clId="{C41516C0-783E-4BA9-ACA4-621DBEC42857}" dt="2021-02-18T16:15:07.954" v="3103" actId="20577"/>
          <ac:spMkLst>
            <pc:docMk/>
            <pc:sldMk cId="797543554" sldId="437"/>
            <ac:spMk id="11" creationId="{97E09E42-3A1D-4734-8DA2-15959EB811D8}"/>
          </ac:spMkLst>
        </pc:spChg>
        <pc:spChg chg="add mod">
          <ac:chgData name="Siniša ᵀᴴᴱ ᴼᴿᴵᴳᴵᴻᴬᴸ Wolfenstein" userId="215f646470bc261a" providerId="LiveId" clId="{C41516C0-783E-4BA9-ACA4-621DBEC42857}" dt="2021-02-18T16:15:14.531" v="3113" actId="20577"/>
          <ac:spMkLst>
            <pc:docMk/>
            <pc:sldMk cId="797543554" sldId="437"/>
            <ac:spMk id="12" creationId="{BBC72BE1-231E-40BB-AA33-F1D936FB82E1}"/>
          </ac:spMkLst>
        </pc:spChg>
        <pc:spChg chg="del">
          <ac:chgData name="Siniša ᵀᴴᴱ ᴼᴿᴵᴳᴵᴻᴬᴸ Wolfenstein" userId="215f646470bc261a" providerId="LiveId" clId="{C41516C0-783E-4BA9-ACA4-621DBEC42857}" dt="2021-02-18T16:10:20.771" v="2818" actId="478"/>
          <ac:spMkLst>
            <pc:docMk/>
            <pc:sldMk cId="797543554" sldId="437"/>
            <ac:spMk id="17" creationId="{9EB7043D-7617-4EE1-819C-097002CCCD3B}"/>
          </ac:spMkLst>
        </pc:spChg>
        <pc:spChg chg="add mod">
          <ac:chgData name="Siniša ᵀᴴᴱ ᴼᴿᴵᴳᴵᴻᴬᴸ Wolfenstein" userId="215f646470bc261a" providerId="LiveId" clId="{C41516C0-783E-4BA9-ACA4-621DBEC42857}" dt="2021-02-18T16:15:25.169" v="3116" actId="20577"/>
          <ac:spMkLst>
            <pc:docMk/>
            <pc:sldMk cId="797543554" sldId="437"/>
            <ac:spMk id="18" creationId="{96351C35-E36C-4D09-8977-EC884B8AAAD2}"/>
          </ac:spMkLst>
        </pc:spChg>
        <pc:spChg chg="add mod">
          <ac:chgData name="Siniša ᵀᴴᴱ ᴼᴿᴵᴳᴵᴻᴬᴸ Wolfenstein" userId="215f646470bc261a" providerId="LiveId" clId="{C41516C0-783E-4BA9-ACA4-621DBEC42857}" dt="2021-02-18T16:15:30.217" v="3122" actId="20577"/>
          <ac:spMkLst>
            <pc:docMk/>
            <pc:sldMk cId="797543554" sldId="437"/>
            <ac:spMk id="19" creationId="{66DCC439-1574-44B0-ACA2-AAF49A920AA0}"/>
          </ac:spMkLst>
        </pc:spChg>
        <pc:spChg chg="add mod">
          <ac:chgData name="Siniša ᵀᴴᴱ ᴼᴿᴵᴳᴵᴻᴬᴸ Wolfenstein" userId="215f646470bc261a" providerId="LiveId" clId="{C41516C0-783E-4BA9-ACA4-621DBEC42857}" dt="2021-02-18T16:15:33.590" v="3125" actId="20577"/>
          <ac:spMkLst>
            <pc:docMk/>
            <pc:sldMk cId="797543554" sldId="437"/>
            <ac:spMk id="20" creationId="{4657E668-6F33-4963-9E03-E6BCB097D30F}"/>
          </ac:spMkLst>
        </pc:spChg>
        <pc:spChg chg="add mod">
          <ac:chgData name="Siniša ᵀᴴᴱ ᴼᴿᴵᴳᴵᴻᴬᴸ Wolfenstein" userId="215f646470bc261a" providerId="LiveId" clId="{C41516C0-783E-4BA9-ACA4-621DBEC42857}" dt="2021-02-18T16:15:45.362" v="3129" actId="20577"/>
          <ac:spMkLst>
            <pc:docMk/>
            <pc:sldMk cId="797543554" sldId="437"/>
            <ac:spMk id="21" creationId="{09115481-31DA-4B4F-B475-704B0ADBF955}"/>
          </ac:spMkLst>
        </pc:spChg>
        <pc:spChg chg="add mod">
          <ac:chgData name="Siniša ᵀᴴᴱ ᴼᴿᴵᴳᴵᴻᴬᴸ Wolfenstein" userId="215f646470bc261a" providerId="LiveId" clId="{C41516C0-783E-4BA9-ACA4-621DBEC42857}" dt="2021-02-18T16:15:49.001" v="3132" actId="20577"/>
          <ac:spMkLst>
            <pc:docMk/>
            <pc:sldMk cId="797543554" sldId="437"/>
            <ac:spMk id="22" creationId="{81A40BB7-3D6F-48C1-89E9-DF3CD9478F8B}"/>
          </ac:spMkLst>
        </pc:spChg>
        <pc:spChg chg="add mod">
          <ac:chgData name="Siniša ᵀᴴᴱ ᴼᴿᴵᴳᴵᴻᴬᴸ Wolfenstein" userId="215f646470bc261a" providerId="LiveId" clId="{C41516C0-783E-4BA9-ACA4-621DBEC42857}" dt="2021-02-18T16:15:57.649" v="3140" actId="20577"/>
          <ac:spMkLst>
            <pc:docMk/>
            <pc:sldMk cId="797543554" sldId="437"/>
            <ac:spMk id="23" creationId="{11B259CC-268F-436C-B04C-D6DFAF699ABE}"/>
          </ac:spMkLst>
        </pc:spChg>
        <pc:spChg chg="add mod">
          <ac:chgData name="Siniša ᵀᴴᴱ ᴼᴿᴵᴳᴵᴻᴬᴸ Wolfenstein" userId="215f646470bc261a" providerId="LiveId" clId="{C41516C0-783E-4BA9-ACA4-621DBEC42857}" dt="2021-02-18T16:16:01.102" v="3144" actId="20577"/>
          <ac:spMkLst>
            <pc:docMk/>
            <pc:sldMk cId="797543554" sldId="437"/>
            <ac:spMk id="24" creationId="{9395E253-E090-4E6A-9C36-CD8CA7C6AC33}"/>
          </ac:spMkLst>
        </pc:spChg>
        <pc:spChg chg="add mod">
          <ac:chgData name="Siniša ᵀᴴᴱ ᴼᴿᴵᴳᴵᴻᴬᴸ Wolfenstein" userId="215f646470bc261a" providerId="LiveId" clId="{C41516C0-783E-4BA9-ACA4-621DBEC42857}" dt="2021-02-18T16:16:16.008" v="3148" actId="20577"/>
          <ac:spMkLst>
            <pc:docMk/>
            <pc:sldMk cId="797543554" sldId="437"/>
            <ac:spMk id="25" creationId="{E106732D-74EE-49DF-951B-4830EA0A8A7D}"/>
          </ac:spMkLst>
        </pc:spChg>
        <pc:spChg chg="add mod">
          <ac:chgData name="Siniša ᵀᴴᴱ ᴼᴿᴵᴳᴵᴻᴬᴸ Wolfenstein" userId="215f646470bc261a" providerId="LiveId" clId="{C41516C0-783E-4BA9-ACA4-621DBEC42857}" dt="2021-02-18T16:16:19.984" v="3152" actId="20577"/>
          <ac:spMkLst>
            <pc:docMk/>
            <pc:sldMk cId="797543554" sldId="437"/>
            <ac:spMk id="26" creationId="{D56DA939-3C87-42E6-AF12-2D31925763E2}"/>
          </ac:spMkLst>
        </pc:spChg>
        <pc:spChg chg="add mod">
          <ac:chgData name="Siniša ᵀᴴᴱ ᴼᴿᴵᴳᴵᴻᴬᴸ Wolfenstein" userId="215f646470bc261a" providerId="LiveId" clId="{C41516C0-783E-4BA9-ACA4-621DBEC42857}" dt="2021-02-18T16:16:24.510" v="3156" actId="20577"/>
          <ac:spMkLst>
            <pc:docMk/>
            <pc:sldMk cId="797543554" sldId="437"/>
            <ac:spMk id="27" creationId="{83CC0E11-8135-4AEF-A83A-6CF2B6026CBC}"/>
          </ac:spMkLst>
        </pc:spChg>
        <pc:spChg chg="add mod">
          <ac:chgData name="Siniša ᵀᴴᴱ ᴼᴿᴵᴳᴵᴻᴬᴸ Wolfenstein" userId="215f646470bc261a" providerId="LiveId" clId="{C41516C0-783E-4BA9-ACA4-621DBEC42857}" dt="2021-02-18T16:16:33.857" v="3160" actId="20577"/>
          <ac:spMkLst>
            <pc:docMk/>
            <pc:sldMk cId="797543554" sldId="437"/>
            <ac:spMk id="28" creationId="{2E02B38F-3480-403F-8DE6-8B6F1E681E88}"/>
          </ac:spMkLst>
        </pc:spChg>
        <pc:spChg chg="add mod">
          <ac:chgData name="Siniša ᵀᴴᴱ ᴼᴿᴵᴳᴵᴻᴬᴸ Wolfenstein" userId="215f646470bc261a" providerId="LiveId" clId="{C41516C0-783E-4BA9-ACA4-621DBEC42857}" dt="2021-02-18T16:16:42.505" v="3166" actId="20577"/>
          <ac:spMkLst>
            <pc:docMk/>
            <pc:sldMk cId="797543554" sldId="437"/>
            <ac:spMk id="29" creationId="{1B7B29A7-2581-4CA0-B200-BBFF1B5C0948}"/>
          </ac:spMkLst>
        </pc:spChg>
        <pc:picChg chg="mod">
          <ac:chgData name="Siniša ᵀᴴᴱ ᴼᴿᴵᴳᴵᴻᴬᴸ Wolfenstein" userId="215f646470bc261a" providerId="LiveId" clId="{C41516C0-783E-4BA9-ACA4-621DBEC42857}" dt="2021-02-18T16:16:38.205" v="3162" actId="1076"/>
          <ac:picMkLst>
            <pc:docMk/>
            <pc:sldMk cId="797543554" sldId="437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C41516C0-783E-4BA9-ACA4-621DBEC42857}" dt="2021-02-18T16:10:51.603" v="2823" actId="478"/>
          <ac:picMkLst>
            <pc:docMk/>
            <pc:sldMk cId="797543554" sldId="437"/>
            <ac:picMk id="13" creationId="{3CC10C5A-FB60-46B1-A326-2A056DDC51A4}"/>
          </ac:picMkLst>
        </pc:picChg>
        <pc:picChg chg="del">
          <ac:chgData name="Siniša ᵀᴴᴱ ᴼᴿᴵᴳᴵᴻᴬᴸ Wolfenstein" userId="215f646470bc261a" providerId="LiveId" clId="{C41516C0-783E-4BA9-ACA4-621DBEC42857}" dt="2021-02-18T16:10:51.047" v="2822" actId="478"/>
          <ac:picMkLst>
            <pc:docMk/>
            <pc:sldMk cId="797543554" sldId="437"/>
            <ac:picMk id="14" creationId="{307A000D-AD55-42BC-829D-AED456565E54}"/>
          </ac:picMkLst>
        </pc:picChg>
        <pc:picChg chg="del">
          <ac:chgData name="Siniša ᵀᴴᴱ ᴼᴿᴵᴳᴵᴻᴬᴸ Wolfenstein" userId="215f646470bc261a" providerId="LiveId" clId="{C41516C0-783E-4BA9-ACA4-621DBEC42857}" dt="2021-02-18T16:10:52.191" v="2824" actId="478"/>
          <ac:picMkLst>
            <pc:docMk/>
            <pc:sldMk cId="797543554" sldId="437"/>
            <ac:picMk id="15" creationId="{57164C57-088D-4E33-98D4-AF951A2B2ACE}"/>
          </ac:picMkLst>
        </pc:picChg>
        <pc:picChg chg="del">
          <ac:chgData name="Siniša ᵀᴴᴱ ᴼᴿᴵᴳᴵᴻᴬᴸ Wolfenstein" userId="215f646470bc261a" providerId="LiveId" clId="{C41516C0-783E-4BA9-ACA4-621DBEC42857}" dt="2021-02-18T16:10:52.606" v="2825" actId="478"/>
          <ac:picMkLst>
            <pc:docMk/>
            <pc:sldMk cId="797543554" sldId="437"/>
            <ac:picMk id="16" creationId="{E2F68476-6A3F-45F4-BF7E-103DDAFC5F69}"/>
          </ac:picMkLst>
        </pc:picChg>
      </pc:sldChg>
      <pc:sldChg chg="addSp delSp modSp add del delAnim modAnim">
        <pc:chgData name="Siniša ᵀᴴᴱ ᴼᴿᴵᴳᴵᴻᴬᴸ Wolfenstein" userId="215f646470bc261a" providerId="LiveId" clId="{C41516C0-783E-4BA9-ACA4-621DBEC42857}" dt="2021-02-27T09:41:50.514" v="8915" actId="2696"/>
        <pc:sldMkLst>
          <pc:docMk/>
          <pc:sldMk cId="3225035995" sldId="438"/>
        </pc:sldMkLst>
        <pc:spChg chg="mod">
          <ac:chgData name="Siniša ᵀᴴᴱ ᴼᴿᴵᴳᴵᴻᴬᴸ Wolfenstein" userId="215f646470bc261a" providerId="LiveId" clId="{C41516C0-783E-4BA9-ACA4-621DBEC42857}" dt="2021-02-18T16:18:31.362" v="3179" actId="20577"/>
          <ac:spMkLst>
            <pc:docMk/>
            <pc:sldMk cId="3225035995" sldId="438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C41516C0-783E-4BA9-ACA4-621DBEC42857}" dt="2021-02-18T16:18:46.155" v="3187" actId="478"/>
          <ac:spMkLst>
            <pc:docMk/>
            <pc:sldMk cId="3225035995" sldId="438"/>
            <ac:spMk id="8" creationId="{1A7AF30E-296B-4B7E-9D0D-E6B7DD80FCA1}"/>
          </ac:spMkLst>
        </pc:spChg>
        <pc:spChg chg="del">
          <ac:chgData name="Siniša ᵀᴴᴱ ᴼᴿᴵᴳᴵᴻᴬᴸ Wolfenstein" userId="215f646470bc261a" providerId="LiveId" clId="{C41516C0-783E-4BA9-ACA4-621DBEC42857}" dt="2021-02-18T16:18:40.897" v="3183" actId="478"/>
          <ac:spMkLst>
            <pc:docMk/>
            <pc:sldMk cId="3225035995" sldId="438"/>
            <ac:spMk id="11" creationId="{7AB27917-645F-494B-BF88-C21466B92EEF}"/>
          </ac:spMkLst>
        </pc:spChg>
        <pc:spChg chg="del">
          <ac:chgData name="Siniša ᵀᴴᴱ ᴼᴿᴵᴳᴵᴻᴬᴸ Wolfenstein" userId="215f646470bc261a" providerId="LiveId" clId="{C41516C0-783E-4BA9-ACA4-621DBEC42857}" dt="2021-02-18T16:18:43.495" v="3185" actId="478"/>
          <ac:spMkLst>
            <pc:docMk/>
            <pc:sldMk cId="3225035995" sldId="438"/>
            <ac:spMk id="13" creationId="{68303151-B48F-486A-A430-7C5AE97286A3}"/>
          </ac:spMkLst>
        </pc:spChg>
        <pc:spChg chg="mod">
          <ac:chgData name="Siniša ᵀᴴᴱ ᴼᴿᴵᴳᴵᴻᴬᴸ Wolfenstein" userId="215f646470bc261a" providerId="LiveId" clId="{C41516C0-783E-4BA9-ACA4-621DBEC42857}" dt="2021-02-18T16:21:19.434" v="3331" actId="14100"/>
          <ac:spMkLst>
            <pc:docMk/>
            <pc:sldMk cId="3225035995" sldId="43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6:19:21.640" v="3193" actId="14100"/>
          <ac:picMkLst>
            <pc:docMk/>
            <pc:sldMk cId="3225035995" sldId="438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6:19:14.223" v="3190" actId="14100"/>
          <ac:picMkLst>
            <pc:docMk/>
            <pc:sldMk cId="3225035995" sldId="438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C41516C0-783E-4BA9-ACA4-621DBEC42857}" dt="2021-02-18T16:18:38.879" v="3182" actId="478"/>
          <ac:picMkLst>
            <pc:docMk/>
            <pc:sldMk cId="3225035995" sldId="438"/>
            <ac:picMk id="5" creationId="{0EE085FF-00A7-47EB-949B-58C94BB51BD4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7:58.560" v="3469" actId="1076"/>
          <ac:picMkLst>
            <pc:docMk/>
            <pc:sldMk cId="3225035995" sldId="438"/>
            <ac:picMk id="6" creationId="{DB1A8BDB-4FCD-47D3-8906-0907C8F143B7}"/>
          </ac:picMkLst>
        </pc:picChg>
        <pc:picChg chg="del">
          <ac:chgData name="Siniša ᵀᴴᴱ ᴼᴿᴵᴳᴵᴻᴬᴸ Wolfenstein" userId="215f646470bc261a" providerId="LiveId" clId="{C41516C0-783E-4BA9-ACA4-621DBEC42857}" dt="2021-02-18T16:18:44.403" v="3186" actId="478"/>
          <ac:picMkLst>
            <pc:docMk/>
            <pc:sldMk cId="3225035995" sldId="438"/>
            <ac:picMk id="7" creationId="{7B9D6CBD-DF7C-4B7C-AC21-DB76E77E3FCA}"/>
          </ac:picMkLst>
        </pc:picChg>
        <pc:picChg chg="del">
          <ac:chgData name="Siniša ᵀᴴᴱ ᴼᴿᴵᴳᴵᴻᴬᴸ Wolfenstein" userId="215f646470bc261a" providerId="LiveId" clId="{C41516C0-783E-4BA9-ACA4-621DBEC42857}" dt="2021-02-18T16:18:38.376" v="3181" actId="478"/>
          <ac:picMkLst>
            <pc:docMk/>
            <pc:sldMk cId="3225035995" sldId="438"/>
            <ac:picMk id="9" creationId="{E4A354A4-9C8A-4786-B754-A9EA059018F6}"/>
          </ac:picMkLst>
        </pc:picChg>
        <pc:picChg chg="del">
          <ac:chgData name="Siniša ᵀᴴᴱ ᴼᴿᴵᴳᴵᴻᴬᴸ Wolfenstein" userId="215f646470bc261a" providerId="LiveId" clId="{C41516C0-783E-4BA9-ACA4-621DBEC42857}" dt="2021-02-18T16:18:41.592" v="3184" actId="478"/>
          <ac:picMkLst>
            <pc:docMk/>
            <pc:sldMk cId="3225035995" sldId="438"/>
            <ac:picMk id="10" creationId="{9391F1CF-0644-42D9-BD1E-E86BC7F16777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4" creationId="{6E870900-D964-4EC2-9E90-26B26D549D22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6" creationId="{257112A5-543B-4B8E-92A8-F43C4CBBBDAD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7" creationId="{9039A12D-3CCE-4332-93DD-D38EB815BB2C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8" creationId="{8C948C06-6AD8-479B-8F1A-AB6D26E70BF8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9" creationId="{9B91F674-708C-47DA-B960-31C64685A336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20" creationId="{4B21DEAF-37DC-4824-8A10-D42293659CE3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07.532" v="3340" actId="1076"/>
          <ac:picMkLst>
            <pc:docMk/>
            <pc:sldMk cId="3225035995" sldId="438"/>
            <ac:picMk id="21" creationId="{22920AE8-2F30-49EB-9A6F-79DD516AA348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11.354" v="3341" actId="1076"/>
          <ac:picMkLst>
            <pc:docMk/>
            <pc:sldMk cId="3225035995" sldId="438"/>
            <ac:picMk id="22" creationId="{1B2329BD-A0EE-44E8-ADA4-05D0A37FAD63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30.308" v="3349" actId="1076"/>
          <ac:picMkLst>
            <pc:docMk/>
            <pc:sldMk cId="3225035995" sldId="438"/>
            <ac:picMk id="23" creationId="{047BD36C-B441-451D-BB1F-25EB9BCBBADB}"/>
          </ac:picMkLst>
        </pc:picChg>
        <pc:picChg chg="add del mod">
          <ac:chgData name="Siniša ᵀᴴᴱ ᴼᴿᴵᴳᴵᴻᴬᴸ Wolfenstein" userId="215f646470bc261a" providerId="LiveId" clId="{C41516C0-783E-4BA9-ACA4-621DBEC42857}" dt="2021-02-18T16:22:58.538" v="3359" actId="478"/>
          <ac:picMkLst>
            <pc:docMk/>
            <pc:sldMk cId="3225035995" sldId="438"/>
            <ac:picMk id="24" creationId="{22B6CDEB-84A5-43BA-8837-4505472E4D9F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39.034" v="3351" actId="1076"/>
          <ac:picMkLst>
            <pc:docMk/>
            <pc:sldMk cId="3225035995" sldId="438"/>
            <ac:picMk id="25" creationId="{12537FCE-3FED-45A2-9B80-5C71E51D0A23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56.520" v="3358" actId="1076"/>
          <ac:picMkLst>
            <pc:docMk/>
            <pc:sldMk cId="3225035995" sldId="438"/>
            <ac:picMk id="26" creationId="{039CBB3E-318D-43FB-87DB-D5F8A1F68931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27.113" v="3360" actId="1076"/>
          <ac:picMkLst>
            <pc:docMk/>
            <pc:sldMk cId="3225035995" sldId="438"/>
            <ac:picMk id="27" creationId="{58D95972-3D7D-4888-9955-7370FE587B7E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30.562" v="3361" actId="1076"/>
          <ac:picMkLst>
            <pc:docMk/>
            <pc:sldMk cId="3225035995" sldId="438"/>
            <ac:picMk id="28" creationId="{2C93298C-57DA-4C7C-B8B9-75A292191226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50.572" v="3368" actId="1076"/>
          <ac:picMkLst>
            <pc:docMk/>
            <pc:sldMk cId="3225035995" sldId="438"/>
            <ac:picMk id="29" creationId="{A8C98216-FC74-433B-A3C2-3D6597FABBF0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53.415" v="3369" actId="1076"/>
          <ac:picMkLst>
            <pc:docMk/>
            <pc:sldMk cId="3225035995" sldId="438"/>
            <ac:picMk id="30" creationId="{1BAD4793-AD68-4ABD-B660-A322161F534A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56.062" v="3370" actId="1076"/>
          <ac:picMkLst>
            <pc:docMk/>
            <pc:sldMk cId="3225035995" sldId="438"/>
            <ac:picMk id="31" creationId="{2F7712A4-99A0-4FBA-BEB9-855B0E0BF57C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58.899" v="3371" actId="1076"/>
          <ac:picMkLst>
            <pc:docMk/>
            <pc:sldMk cId="3225035995" sldId="438"/>
            <ac:picMk id="32" creationId="{0C844106-57E2-49A9-A944-7B9BF345F941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1:58.378" v="3336" actId="1076"/>
          <ac:picMkLst>
            <pc:docMk/>
            <pc:sldMk cId="3225035995" sldId="438"/>
            <ac:picMk id="1026" creationId="{DFA6BDFB-FC0C-47B1-8F1B-C771B8872203}"/>
          </ac:picMkLst>
        </pc:picChg>
      </pc:sldChg>
      <pc:sldChg chg="addSp modSp add del modAnim">
        <pc:chgData name="Siniša ᵀᴴᴱ ᴼᴿᴵᴳᴵᴻᴬᴸ Wolfenstein" userId="215f646470bc261a" providerId="LiveId" clId="{C41516C0-783E-4BA9-ACA4-621DBEC42857}" dt="2021-02-27T09:41:51.261" v="8917" actId="2696"/>
        <pc:sldMkLst>
          <pc:docMk/>
          <pc:sldMk cId="82533510" sldId="439"/>
        </pc:sldMkLst>
        <pc:spChg chg="mod">
          <ac:chgData name="Siniša ᵀᴴᴱ ᴼᴿᴵᴳᴵᴻᴬᴸ Wolfenstein" userId="215f646470bc261a" providerId="LiveId" clId="{C41516C0-783E-4BA9-ACA4-621DBEC42857}" dt="2021-02-18T16:31:02.110" v="3684" actId="20577"/>
          <ac:spMkLst>
            <pc:docMk/>
            <pc:sldMk cId="82533510" sldId="439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C41516C0-783E-4BA9-ACA4-621DBEC42857}" dt="2021-02-18T16:37:27.553" v="3807" actId="20577"/>
          <ac:spMkLst>
            <pc:docMk/>
            <pc:sldMk cId="82533510" sldId="439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C41516C0-783E-4BA9-ACA4-621DBEC42857}" dt="2021-02-18T16:38:49.832" v="3863" actId="20577"/>
          <ac:spMkLst>
            <pc:docMk/>
            <pc:sldMk cId="82533510" sldId="439"/>
            <ac:spMk id="9" creationId="{8AB12919-BD54-4B25-AAFB-18551C576F93}"/>
          </ac:spMkLst>
        </pc:spChg>
        <pc:spChg chg="mod">
          <ac:chgData name="Siniša ᵀᴴᴱ ᴼᴿᴵᴳᴵᴻᴬᴸ Wolfenstein" userId="215f646470bc261a" providerId="LiveId" clId="{C41516C0-783E-4BA9-ACA4-621DBEC42857}" dt="2021-02-18T16:38:31.817" v="3848" actId="20577"/>
          <ac:spMkLst>
            <pc:docMk/>
            <pc:sldMk cId="82533510" sldId="439"/>
            <ac:spMk id="10" creationId="{BE2BAC0E-F7A9-4620-8335-2C6B5A5B7CEE}"/>
          </ac:spMkLst>
        </pc:spChg>
        <pc:spChg chg="mod">
          <ac:chgData name="Siniša ᵀᴴᴱ ᴼᴿᴵᴳᴵᴻᴬᴸ Wolfenstein" userId="215f646470bc261a" providerId="LiveId" clId="{C41516C0-783E-4BA9-ACA4-621DBEC42857}" dt="2021-02-18T16:38:41.241" v="3856" actId="14100"/>
          <ac:spMkLst>
            <pc:docMk/>
            <pc:sldMk cId="82533510" sldId="439"/>
            <ac:spMk id="11" creationId="{F93387F6-0420-413B-A4F2-9E15D1A0794F}"/>
          </ac:spMkLst>
        </pc:spChg>
        <pc:spChg chg="add mod">
          <ac:chgData name="Siniša ᵀᴴᴱ ᴼᴿᴵᴳᴵᴻᴬᴸ Wolfenstein" userId="215f646470bc261a" providerId="LiveId" clId="{C41516C0-783E-4BA9-ACA4-621DBEC42857}" dt="2021-02-18T16:39:32.233" v="3903" actId="20577"/>
          <ac:spMkLst>
            <pc:docMk/>
            <pc:sldMk cId="82533510" sldId="439"/>
            <ac:spMk id="12" creationId="{DFB06421-0D81-4F91-BAB8-E11642932E0F}"/>
          </ac:spMkLst>
        </pc:spChg>
        <pc:spChg chg="mod">
          <ac:chgData name="Siniša ᵀᴴᴱ ᴼᴿᴵᴳᴵᴻᴬᴸ Wolfenstein" userId="215f646470bc261a" providerId="LiveId" clId="{C41516C0-783E-4BA9-ACA4-621DBEC42857}" dt="2021-02-18T16:39:00.086" v="3872" actId="20577"/>
          <ac:spMkLst>
            <pc:docMk/>
            <pc:sldMk cId="82533510" sldId="439"/>
            <ac:spMk id="13" creationId="{821FDD87-716F-464F-8633-8AFD50B69B14}"/>
          </ac:spMkLst>
        </pc:spChg>
        <pc:spChg chg="mod">
          <ac:chgData name="Siniša ᵀᴴᴱ ᴼᴿᴵᴳᴵᴻᴬᴸ Wolfenstein" userId="215f646470bc261a" providerId="LiveId" clId="{C41516C0-783E-4BA9-ACA4-621DBEC42857}" dt="2021-02-18T16:39:17.203" v="3890" actId="20577"/>
          <ac:spMkLst>
            <pc:docMk/>
            <pc:sldMk cId="82533510" sldId="439"/>
            <ac:spMk id="14" creationId="{ACC108D7-54F6-479A-9814-EA9CFBE9C946}"/>
          </ac:spMkLst>
        </pc:spChg>
        <pc:spChg chg="add mod">
          <ac:chgData name="Siniša ᵀᴴᴱ ᴼᴿᴵᴳᴵᴻᴬᴸ Wolfenstein" userId="215f646470bc261a" providerId="LiveId" clId="{C41516C0-783E-4BA9-ACA4-621DBEC42857}" dt="2021-02-18T16:39:42.926" v="3914" actId="20577"/>
          <ac:spMkLst>
            <pc:docMk/>
            <pc:sldMk cId="82533510" sldId="439"/>
            <ac:spMk id="15" creationId="{649D3110-A963-4801-8F28-5C016B71D272}"/>
          </ac:spMkLst>
        </pc:spChg>
        <pc:picChg chg="mod">
          <ac:chgData name="Siniša ᵀᴴᴱ ᴼᴿᴵᴳᴵᴻᴬᴸ Wolfenstein" userId="215f646470bc261a" providerId="LiveId" clId="{C41516C0-783E-4BA9-ACA4-621DBEC42857}" dt="2021-02-18T16:34:42.793" v="3686" actId="14826"/>
          <ac:picMkLst>
            <pc:docMk/>
            <pc:sldMk cId="82533510" sldId="439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C41516C0-783E-4BA9-ACA4-621DBEC42857}" dt="2021-02-18T16:39:23.911" v="3893" actId="1076"/>
          <ac:picMkLst>
            <pc:docMk/>
            <pc:sldMk cId="82533510" sldId="439"/>
            <ac:picMk id="3" creationId="{DCB64642-CE4F-4D9C-A92A-9A8EF9D7D4F4}"/>
          </ac:picMkLst>
        </pc:picChg>
      </pc:sldChg>
      <pc:sldChg chg="addSp modSp add del modAnim">
        <pc:chgData name="Siniša ᵀᴴᴱ ᴼᴿᴵᴳᴵᴻᴬᴸ Wolfenstein" userId="215f646470bc261a" providerId="LiveId" clId="{C41516C0-783E-4BA9-ACA4-621DBEC42857}" dt="2021-02-27T09:41:51.808" v="8918" actId="2696"/>
        <pc:sldMkLst>
          <pc:docMk/>
          <pc:sldMk cId="278254242" sldId="440"/>
        </pc:sldMkLst>
        <pc:spChg chg="add mod">
          <ac:chgData name="Siniša ᵀᴴᴱ ᴼᴿᴵᴳᴵᴻᴬᴸ Wolfenstein" userId="215f646470bc261a" providerId="LiveId" clId="{C41516C0-783E-4BA9-ACA4-621DBEC42857}" dt="2021-02-18T16:40:42.983" v="3939" actId="20577"/>
          <ac:spMkLst>
            <pc:docMk/>
            <pc:sldMk cId="278254242" sldId="440"/>
            <ac:spMk id="5" creationId="{ECB90402-9555-4B60-8E39-69AFE50A80DC}"/>
          </ac:spMkLst>
        </pc:spChg>
        <pc:spChg chg="add mod">
          <ac:chgData name="Siniša ᵀᴴᴱ ᴼᴿᴵᴳᴵᴻᴬᴸ Wolfenstein" userId="215f646470bc261a" providerId="LiveId" clId="{C41516C0-783E-4BA9-ACA4-621DBEC42857}" dt="2021-02-18T16:40:56.385" v="3955" actId="20577"/>
          <ac:spMkLst>
            <pc:docMk/>
            <pc:sldMk cId="278254242" sldId="440"/>
            <ac:spMk id="6" creationId="{23412BC5-6566-4DBE-B52F-2471D6D6FF2E}"/>
          </ac:spMkLst>
        </pc:spChg>
        <pc:spChg chg="add mod">
          <ac:chgData name="Siniša ᵀᴴᴱ ᴼᴿᴵᴳᴵᴻᴬᴸ Wolfenstein" userId="215f646470bc261a" providerId="LiveId" clId="{C41516C0-783E-4BA9-ACA4-621DBEC42857}" dt="2021-02-18T16:41:04.382" v="3969" actId="20577"/>
          <ac:spMkLst>
            <pc:docMk/>
            <pc:sldMk cId="278254242" sldId="440"/>
            <ac:spMk id="7" creationId="{03776902-DB33-4E37-82B9-DD802A5F8A2D}"/>
          </ac:spMkLst>
        </pc:spChg>
        <pc:spChg chg="add mod">
          <ac:chgData name="Siniša ᵀᴴᴱ ᴼᴿᴵᴳᴵᴻᴬᴸ Wolfenstein" userId="215f646470bc261a" providerId="LiveId" clId="{C41516C0-783E-4BA9-ACA4-621DBEC42857}" dt="2021-02-18T16:41:13.671" v="3982" actId="20577"/>
          <ac:spMkLst>
            <pc:docMk/>
            <pc:sldMk cId="278254242" sldId="440"/>
            <ac:spMk id="8" creationId="{8A20E2A7-ED9C-40FA-A126-B2B5FE1C43AE}"/>
          </ac:spMkLst>
        </pc:spChg>
        <pc:spChg chg="add mod">
          <ac:chgData name="Siniša ᵀᴴᴱ ᴼᴿᴵᴳᴵᴻᴬᴸ Wolfenstein" userId="215f646470bc261a" providerId="LiveId" clId="{C41516C0-783E-4BA9-ACA4-621DBEC42857}" dt="2021-02-18T16:41:22.327" v="3992" actId="20577"/>
          <ac:spMkLst>
            <pc:docMk/>
            <pc:sldMk cId="278254242" sldId="440"/>
            <ac:spMk id="9" creationId="{AE9E7D7A-A6C6-4B07-BAC3-4B51873AAB13}"/>
          </ac:spMkLst>
        </pc:spChg>
        <pc:spChg chg="add mod">
          <ac:chgData name="Siniša ᵀᴴᴱ ᴼᴿᴵᴳᴵᴻᴬᴸ Wolfenstein" userId="215f646470bc261a" providerId="LiveId" clId="{C41516C0-783E-4BA9-ACA4-621DBEC42857}" dt="2021-02-18T16:41:29.526" v="4001" actId="20577"/>
          <ac:spMkLst>
            <pc:docMk/>
            <pc:sldMk cId="278254242" sldId="440"/>
            <ac:spMk id="10" creationId="{54A123E2-ECD2-4DF6-A516-0183A2944E49}"/>
          </ac:spMkLst>
        </pc:spChg>
        <pc:spChg chg="add mod">
          <ac:chgData name="Siniša ᵀᴴᴱ ᴼᴿᴵᴳᴵᴻᴬᴸ Wolfenstein" userId="215f646470bc261a" providerId="LiveId" clId="{C41516C0-783E-4BA9-ACA4-621DBEC42857}" dt="2021-02-18T16:41:41.102" v="4015" actId="20577"/>
          <ac:spMkLst>
            <pc:docMk/>
            <pc:sldMk cId="278254242" sldId="440"/>
            <ac:spMk id="11" creationId="{8486B640-2EF0-4302-B092-71A96B2DF3BE}"/>
          </ac:spMkLst>
        </pc:spChg>
        <pc:spChg chg="mod">
          <ac:chgData name="Siniša ᵀᴴᴱ ᴼᴿᴵᴳᴵᴻᴬᴸ Wolfenstein" userId="215f646470bc261a" providerId="LiveId" clId="{C41516C0-783E-4BA9-ACA4-621DBEC42857}" dt="2021-02-18T16:40:29.741" v="3922" actId="1076"/>
          <ac:spMkLst>
            <pc:docMk/>
            <pc:sldMk cId="278254242" sldId="440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6:40:30.785" v="3923" actId="1076"/>
          <ac:picMkLst>
            <pc:docMk/>
            <pc:sldMk cId="278254242" sldId="440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6:35:47.194" v="3701" actId="14826"/>
          <ac:picMkLst>
            <pc:docMk/>
            <pc:sldMk cId="278254242" sldId="440"/>
            <ac:picMk id="4" creationId="{1B2619D9-4F98-4A11-8FFE-57C7EB1F529A}"/>
          </ac:picMkLst>
        </pc:picChg>
      </pc:sldChg>
      <pc:sldChg chg="addSp modSp add del modAnim">
        <pc:chgData name="Siniša ᵀᴴᴱ ᴼᴿᴵᴳᴵᴻᴬᴸ Wolfenstein" userId="215f646470bc261a" providerId="LiveId" clId="{C41516C0-783E-4BA9-ACA4-621DBEC42857}" dt="2021-02-27T09:41:52.614" v="8919" actId="2696"/>
        <pc:sldMkLst>
          <pc:docMk/>
          <pc:sldMk cId="3378418007" sldId="441"/>
        </pc:sldMkLst>
        <pc:spChg chg="add mod">
          <ac:chgData name="Siniša ᵀᴴᴱ ᴼᴿᴵᴳᴵᴻᴬᴸ Wolfenstein" userId="215f646470bc261a" providerId="LiveId" clId="{C41516C0-783E-4BA9-ACA4-621DBEC42857}" dt="2021-02-18T16:42:45.550" v="4029" actId="1035"/>
          <ac:spMkLst>
            <pc:docMk/>
            <pc:sldMk cId="3378418007" sldId="441"/>
            <ac:spMk id="5" creationId="{A58F67EE-B6B2-41B0-A582-6B2C3B7476D6}"/>
          </ac:spMkLst>
        </pc:spChg>
        <pc:spChg chg="add mod">
          <ac:chgData name="Siniša ᵀᴴᴱ ᴼᴿᴵᴳᴵᴻᴬᴸ Wolfenstein" userId="215f646470bc261a" providerId="LiveId" clId="{C41516C0-783E-4BA9-ACA4-621DBEC42857}" dt="2021-02-18T16:45:11.062" v="4052" actId="1076"/>
          <ac:spMkLst>
            <pc:docMk/>
            <pc:sldMk cId="3378418007" sldId="441"/>
            <ac:spMk id="6" creationId="{26A3C224-08E0-470F-9CAF-EA1C6D19FC2F}"/>
          </ac:spMkLst>
        </pc:spChg>
        <pc:spChg chg="add mod">
          <ac:chgData name="Siniša ᵀᴴᴱ ᴼᴿᴵᴳᴵᴻᴬᴸ Wolfenstein" userId="215f646470bc261a" providerId="LiveId" clId="{C41516C0-783E-4BA9-ACA4-621DBEC42857}" dt="2021-02-18T16:43:16.736" v="4036" actId="1076"/>
          <ac:spMkLst>
            <pc:docMk/>
            <pc:sldMk cId="3378418007" sldId="441"/>
            <ac:spMk id="7" creationId="{E81A9E5F-6273-47E2-AC94-519E6367F423}"/>
          </ac:spMkLst>
        </pc:spChg>
        <pc:spChg chg="add mod">
          <ac:chgData name="Siniša ᵀᴴᴱ ᴼᴿᴵᴳᴵᴻᴬᴸ Wolfenstein" userId="215f646470bc261a" providerId="LiveId" clId="{C41516C0-783E-4BA9-ACA4-621DBEC42857}" dt="2021-02-18T16:45:15.263" v="4053" actId="1076"/>
          <ac:spMkLst>
            <pc:docMk/>
            <pc:sldMk cId="3378418007" sldId="441"/>
            <ac:spMk id="8" creationId="{7CC80FFD-EA96-46DA-A8D3-55A092377EE4}"/>
          </ac:spMkLst>
        </pc:spChg>
        <pc:spChg chg="add mod">
          <ac:chgData name="Siniša ᵀᴴᴱ ᴼᴿᴵᴳᴵᴻᴬᴸ Wolfenstein" userId="215f646470bc261a" providerId="LiveId" clId="{C41516C0-783E-4BA9-ACA4-621DBEC42857}" dt="2021-02-18T16:43:42.575" v="4044" actId="1076"/>
          <ac:spMkLst>
            <pc:docMk/>
            <pc:sldMk cId="3378418007" sldId="441"/>
            <ac:spMk id="9" creationId="{7B7BF197-1771-4E6B-8431-EE504498E9FA}"/>
          </ac:spMkLst>
        </pc:spChg>
        <pc:spChg chg="add mod">
          <ac:chgData name="Siniša ᵀᴴᴱ ᴼᴿᴵᴳᴵᴻᴬᴸ Wolfenstein" userId="215f646470bc261a" providerId="LiveId" clId="{C41516C0-783E-4BA9-ACA4-621DBEC42857}" dt="2021-02-18T16:43:50.211" v="4047" actId="1076"/>
          <ac:spMkLst>
            <pc:docMk/>
            <pc:sldMk cId="3378418007" sldId="441"/>
            <ac:spMk id="10" creationId="{0D6AD6F9-FE5E-44E2-B7D5-17E9A4B0A48C}"/>
          </ac:spMkLst>
        </pc:spChg>
        <pc:spChg chg="mod">
          <ac:chgData name="Siniša ᵀᴴᴱ ᴼᴿᴵᴳᴵᴻᴬᴸ Wolfenstein" userId="215f646470bc261a" providerId="LiveId" clId="{C41516C0-783E-4BA9-ACA4-621DBEC42857}" dt="2021-02-18T16:42:16.891" v="4020" actId="1076"/>
          <ac:spMkLst>
            <pc:docMk/>
            <pc:sldMk cId="3378418007" sldId="44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6:43:38.525" v="4043" actId="1076"/>
          <ac:picMkLst>
            <pc:docMk/>
            <pc:sldMk cId="3378418007" sldId="441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6:35:52.756" v="3702" actId="14826"/>
          <ac:picMkLst>
            <pc:docMk/>
            <pc:sldMk cId="3378418007" sldId="441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C41516C0-783E-4BA9-ACA4-621DBEC42857}" dt="2021-02-27T09:43:52.899" v="8932"/>
        <pc:sldMkLst>
          <pc:docMk/>
          <pc:sldMk cId="2605025108" sldId="442"/>
        </pc:sldMkLst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5" creationId="{97741E8B-D6BF-44CB-8D63-7B6006602A5B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6" creationId="{B48B8CAC-FA52-48AD-95F8-BC2BE3909E34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7" creationId="{C5EF2798-F966-41C7-84FB-52B7EED79BAF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8" creationId="{1B506E5C-E93C-4BFB-B66C-934BCB5ACAF6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9" creationId="{2D9433F0-D4D8-4542-BDBE-517C54F29A10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10" creationId="{F5668C87-C421-487C-9977-D743BA60DE74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11" creationId="{E36A770C-3299-4894-8A79-512675BEC741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12" creationId="{9B3F3DBF-6358-4428-97A0-6B667D19377E}"/>
          </ac:spMkLst>
        </pc:spChg>
        <pc:spChg chg="mod">
          <ac:chgData name="Siniša ᵀᴴᴱ ᴼᴿᴵᴳᴵᴻᴬᴸ Wolfenstein" userId="215f646470bc261a" providerId="LiveId" clId="{C41516C0-783E-4BA9-ACA4-621DBEC42857}" dt="2021-02-26T17:30:06.974" v="5198" actId="20577"/>
          <ac:spMkLst>
            <pc:docMk/>
            <pc:sldMk cId="2605025108" sldId="44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26T17:27:58.472" v="5011" actId="1035"/>
          <ac:picMkLst>
            <pc:docMk/>
            <pc:sldMk cId="2605025108" sldId="44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26T17:43:42.199" v="5550" actId="1076"/>
          <ac:picMkLst>
            <pc:docMk/>
            <pc:sldMk cId="2605025108" sldId="442"/>
            <ac:picMk id="4" creationId="{1B2619D9-4F98-4A11-8FFE-57C7EB1F529A}"/>
          </ac:picMkLst>
        </pc:picChg>
      </pc:sldChg>
      <pc:sldChg chg="addSp delSp modSp new add delAnim modAnim">
        <pc:chgData name="Siniša ᵀᴴᴱ ᴼᴿᴵᴳᴵᴻᴬᴸ Wolfenstein" userId="215f646470bc261a" providerId="LiveId" clId="{C41516C0-783E-4BA9-ACA4-621DBEC42857}" dt="2021-02-27T09:44:22.245" v="8933"/>
        <pc:sldMkLst>
          <pc:docMk/>
          <pc:sldMk cId="1435211519" sldId="443"/>
        </pc:sldMkLst>
        <pc:spChg chg="del">
          <ac:chgData name="Siniša ᵀᴴᴱ ᴼᴿᴵᴳᴵᴻᴬᴸ Wolfenstein" userId="215f646470bc261a" providerId="LiveId" clId="{C41516C0-783E-4BA9-ACA4-621DBEC42857}" dt="2021-02-26T17:39:24.700" v="5299" actId="478"/>
          <ac:spMkLst>
            <pc:docMk/>
            <pc:sldMk cId="1435211519" sldId="443"/>
            <ac:spMk id="2" creationId="{E6C87864-6C91-4FFA-B112-C66765278FAE}"/>
          </ac:spMkLst>
        </pc:spChg>
        <pc:spChg chg="del">
          <ac:chgData name="Siniša ᵀᴴᴱ ᴼᴿᴵᴳᴵᴻᴬᴸ Wolfenstein" userId="215f646470bc261a" providerId="LiveId" clId="{C41516C0-783E-4BA9-ACA4-621DBEC42857}" dt="2021-02-26T17:39:25.722" v="5300" actId="478"/>
          <ac:spMkLst>
            <pc:docMk/>
            <pc:sldMk cId="1435211519" sldId="443"/>
            <ac:spMk id="3" creationId="{EF1835F9-B097-4819-ABE6-82D7411E52AC}"/>
          </ac:spMkLst>
        </pc:spChg>
        <pc:spChg chg="add mod">
          <ac:chgData name="Siniša ᵀᴴᴱ ᴼᴿᴵᴳᴵᴻᴬᴸ Wolfenstein" userId="215f646470bc261a" providerId="LiveId" clId="{C41516C0-783E-4BA9-ACA4-621DBEC42857}" dt="2021-02-26T17:49:28.942" v="5905" actId="14100"/>
          <ac:spMkLst>
            <pc:docMk/>
            <pc:sldMk cId="1435211519" sldId="443"/>
            <ac:spMk id="4" creationId="{CD1598BB-5ECC-4746-B288-C5A0E7279647}"/>
          </ac:spMkLst>
        </pc:spChg>
        <pc:spChg chg="add del mod">
          <ac:chgData name="Siniša ᵀᴴᴱ ᴼᴿᴵᴳᴵᴻᴬᴸ Wolfenstein" userId="215f646470bc261a" providerId="LiveId" clId="{C41516C0-783E-4BA9-ACA4-621DBEC42857}" dt="2021-02-26T17:48:56.710" v="5894" actId="478"/>
          <ac:spMkLst>
            <pc:docMk/>
            <pc:sldMk cId="1435211519" sldId="443"/>
            <ac:spMk id="5" creationId="{2EFAC3C8-AF95-4CC5-B698-EC80FFBC5DDF}"/>
          </ac:spMkLst>
        </pc:spChg>
      </pc:sldChg>
      <pc:sldChg chg="addSp delSp modSp add delAnim modAnim">
        <pc:chgData name="Siniša ᵀᴴᴱ ᴼᴿᴵᴳᴵᴻᴬᴸ Wolfenstein" userId="215f646470bc261a" providerId="LiveId" clId="{C41516C0-783E-4BA9-ACA4-621DBEC42857}" dt="2021-02-27T09:06:28.615" v="7558" actId="20577"/>
        <pc:sldMkLst>
          <pc:docMk/>
          <pc:sldMk cId="786683799" sldId="444"/>
        </pc:sldMkLst>
        <pc:spChg chg="add mod">
          <ac:chgData name="Siniša ᵀᴴᴱ ᴼᴿᴵᴳᴵᴻᴬᴸ Wolfenstein" userId="215f646470bc261a" providerId="LiveId" clId="{C41516C0-783E-4BA9-ACA4-621DBEC42857}" dt="2021-02-27T09:06:28.615" v="7558" actId="20577"/>
          <ac:spMkLst>
            <pc:docMk/>
            <pc:sldMk cId="786683799" sldId="444"/>
            <ac:spMk id="3" creationId="{B0D9D6AF-081C-4718-81DC-17715BE6636D}"/>
          </ac:spMkLst>
        </pc:spChg>
        <pc:spChg chg="del">
          <ac:chgData name="Siniša ᵀᴴᴱ ᴼᴿᴵᴳᴵᴻᴬᴸ Wolfenstein" userId="215f646470bc261a" providerId="LiveId" clId="{C41516C0-783E-4BA9-ACA4-621DBEC42857}" dt="2021-02-26T17:49:37.719" v="5908" actId="478"/>
          <ac:spMkLst>
            <pc:docMk/>
            <pc:sldMk cId="786683799" sldId="444"/>
            <ac:spMk id="4" creationId="{CD1598BB-5ECC-4746-B288-C5A0E7279647}"/>
          </ac:spMkLst>
        </pc:spChg>
        <pc:picChg chg="add mod">
          <ac:chgData name="Siniša ᵀᴴᴱ ᴼᴿᴵᴳᴵᴻᴬᴸ Wolfenstein" userId="215f646470bc261a" providerId="LiveId" clId="{C41516C0-783E-4BA9-ACA4-621DBEC42857}" dt="2021-02-27T09:01:56.475" v="7329" actId="1076"/>
          <ac:picMkLst>
            <pc:docMk/>
            <pc:sldMk cId="786683799" sldId="444"/>
            <ac:picMk id="2" creationId="{683C8624-9D71-4DB9-B602-94B134A051A3}"/>
          </ac:picMkLst>
        </pc:picChg>
      </pc:sldChg>
      <pc:sldChg chg="delSp modSp add delAnim modAnim">
        <pc:chgData name="Siniša ᵀᴴᴱ ᴼᴿᴵᴳᴵᴻᴬᴸ Wolfenstein" userId="215f646470bc261a" providerId="LiveId" clId="{C41516C0-783E-4BA9-ACA4-621DBEC42857}" dt="2021-02-27T09:45:04.200" v="8940"/>
        <pc:sldMkLst>
          <pc:docMk/>
          <pc:sldMk cId="1636528981" sldId="445"/>
        </pc:sldMkLst>
        <pc:spChg chg="mod">
          <ac:chgData name="Siniša ᵀᴴᴱ ᴼᴿᴵᴳᴵᴻᴬᴸ Wolfenstein" userId="215f646470bc261a" providerId="LiveId" clId="{C41516C0-783E-4BA9-ACA4-621DBEC42857}" dt="2021-02-26T17:52:28.429" v="6268" actId="20577"/>
          <ac:spMkLst>
            <pc:docMk/>
            <pc:sldMk cId="1636528981" sldId="445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C41516C0-783E-4BA9-ACA4-621DBEC42857}" dt="2021-02-26T17:52:17.956" v="6266" actId="20577"/>
          <ac:spMkLst>
            <pc:docMk/>
            <pc:sldMk cId="1636528981" sldId="445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7" creationId="{77D2DC19-443B-4987-8B1B-29C193B80C38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8" creationId="{9D9B5869-9AFD-460C-AAF2-49EAF43D2E44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9" creationId="{A9977CE8-40B2-4C14-9541-CD011C1DC6D9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0" creationId="{A055219A-CE4F-4C28-B80A-0DF503EDEBF9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1" creationId="{60FE71BD-CBE3-401D-9B22-6CCF2E5867BC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2" creationId="{433E9763-FFEA-4FF3-9D46-ECB11D492E69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3" creationId="{00FE0B8C-B52C-4FBF-8310-1F314BFFAFA7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4" creationId="{E32307F3-FD2D-4979-ADBB-BAEE059F3E1A}"/>
          </ac:spMkLst>
        </pc:spChg>
        <pc:spChg chg="mod">
          <ac:chgData name="Siniša ᵀᴴᴱ ᴼᴿᴵᴳᴵᴻᴬᴸ Wolfenstein" userId="215f646470bc261a" providerId="LiveId" clId="{C41516C0-783E-4BA9-ACA4-621DBEC42857}" dt="2021-02-26T17:59:35.620" v="6636" actId="1076"/>
          <ac:spMkLst>
            <pc:docMk/>
            <pc:sldMk cId="1636528981" sldId="445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C41516C0-783E-4BA9-ACA4-621DBEC42857}" dt="2021-02-26T17:59:25.750" v="6634" actId="478"/>
          <ac:spMkLst>
            <pc:docMk/>
            <pc:sldMk cId="1636528981" sldId="445"/>
            <ac:spMk id="16" creationId="{448E1778-637A-4A0D-B243-4A5C0E7B3C37}"/>
          </ac:spMkLst>
        </pc:spChg>
        <pc:picChg chg="mod">
          <ac:chgData name="Siniša ᵀᴴᴱ ᴼᴿᴵᴳᴵᴻᴬᴸ Wolfenstein" userId="215f646470bc261a" providerId="LiveId" clId="{C41516C0-783E-4BA9-ACA4-621DBEC42857}" dt="2021-02-26T17:59:30.334" v="6635" actId="1076"/>
          <ac:picMkLst>
            <pc:docMk/>
            <pc:sldMk cId="1636528981" sldId="44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27T09:44:50.048" v="8936" actId="1076"/>
          <ac:picMkLst>
            <pc:docMk/>
            <pc:sldMk cId="1636528981" sldId="445"/>
            <ac:picMk id="4" creationId="{1B2619D9-4F98-4A11-8FFE-57C7EB1F529A}"/>
          </ac:picMkLst>
        </pc:picChg>
      </pc:sldChg>
      <pc:sldChg chg="addSp delSp modSp add addAnim delAnim modAnim">
        <pc:chgData name="Siniša ᵀᴴᴱ ᴼᴿᴵᴳᴵᴻᴬᴸ Wolfenstein" userId="215f646470bc261a" providerId="LiveId" clId="{C41516C0-783E-4BA9-ACA4-621DBEC42857}" dt="2021-02-27T08:55:36.509" v="7011" actId="207"/>
        <pc:sldMkLst>
          <pc:docMk/>
          <pc:sldMk cId="1489011853" sldId="446"/>
        </pc:sldMkLst>
        <pc:spChg chg="del">
          <ac:chgData name="Siniša ᵀᴴᴱ ᴼᴿᴵᴳᴵᴻᴬᴸ Wolfenstein" userId="215f646470bc261a" providerId="LiveId" clId="{C41516C0-783E-4BA9-ACA4-621DBEC42857}" dt="2021-02-26T18:00:57.582" v="6639" actId="478"/>
          <ac:spMkLst>
            <pc:docMk/>
            <pc:sldMk cId="1489011853" sldId="446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C41516C0-783E-4BA9-ACA4-621DBEC42857}" dt="2021-02-27T08:55:36.509" v="7011" actId="207"/>
          <ac:spMkLst>
            <pc:docMk/>
            <pc:sldMk cId="1489011853" sldId="446"/>
            <ac:spMk id="6" creationId="{E3357EF5-82E1-4A4D-9F7B-3FFA56CE150C}"/>
          </ac:spMkLst>
        </pc:spChg>
        <pc:spChg chg="del">
          <ac:chgData name="Siniša ᵀᴴᴱ ᴼᴿᴵᴳᴵᴻᴬᴸ Wolfenstein" userId="215f646470bc261a" providerId="LiveId" clId="{C41516C0-783E-4BA9-ACA4-621DBEC42857}" dt="2021-02-26T18:01:16.953" v="6645" actId="478"/>
          <ac:spMkLst>
            <pc:docMk/>
            <pc:sldMk cId="1489011853" sldId="446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C41516C0-783E-4BA9-ACA4-621DBEC42857}" dt="2021-02-26T18:01:05.323" v="6642" actId="478"/>
          <ac:spMkLst>
            <pc:docMk/>
            <pc:sldMk cId="1489011853" sldId="446"/>
            <ac:spMk id="7" creationId="{2B362786-E7D4-42FA-BF87-D7296EFD2D02}"/>
          </ac:spMkLst>
        </pc:spChg>
        <pc:spChg chg="mod">
          <ac:chgData name="Siniša ᵀᴴᴱ ᴼᴿᴵᴳᴵᴻᴬᴸ Wolfenstein" userId="215f646470bc261a" providerId="LiveId" clId="{C41516C0-783E-4BA9-ACA4-621DBEC42857}" dt="2021-02-27T08:54:30.546" v="6932" actId="27636"/>
          <ac:spMkLst>
            <pc:docMk/>
            <pc:sldMk cId="1489011853" sldId="446"/>
            <ac:spMk id="15" creationId="{B6F6218F-B4B9-406F-B418-980485A9DCA8}"/>
          </ac:spMkLst>
        </pc:spChg>
        <pc:picChg chg="add del mod">
          <ac:chgData name="Siniša ᵀᴴᴱ ᴼᴿᴵᴳᴵᴻᴬᴸ Wolfenstein" userId="215f646470bc261a" providerId="LiveId" clId="{C41516C0-783E-4BA9-ACA4-621DBEC42857}" dt="2021-02-26T18:02:05.227" v="6653" actId="1076"/>
          <ac:picMkLst>
            <pc:docMk/>
            <pc:sldMk cId="1489011853" sldId="446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C41516C0-783E-4BA9-ACA4-621DBEC42857}" dt="2021-02-27T08:52:18.731" v="6821" actId="1076"/>
          <ac:picMkLst>
            <pc:docMk/>
            <pc:sldMk cId="1489011853" sldId="446"/>
            <ac:picMk id="3" creationId="{AC33F0B4-4B12-4C9A-8DA5-EE8908C0FA4A}"/>
          </ac:picMkLst>
        </pc:picChg>
        <pc:picChg chg="mod">
          <ac:chgData name="Siniša ᵀᴴᴱ ᴼᴿᴵᴳᴵᴻᴬᴸ Wolfenstein" userId="215f646470bc261a" providerId="LiveId" clId="{C41516C0-783E-4BA9-ACA4-621DBEC42857}" dt="2021-02-26T18:01:19.468" v="6646" actId="1076"/>
          <ac:picMkLst>
            <pc:docMk/>
            <pc:sldMk cId="1489011853" sldId="446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C41516C0-783E-4BA9-ACA4-621DBEC42857}" dt="2021-02-27T08:59:42.465" v="7318"/>
        <pc:sldMkLst>
          <pc:docMk/>
          <pc:sldMk cId="3380831286" sldId="447"/>
        </pc:sldMkLst>
        <pc:spChg chg="mod">
          <ac:chgData name="Siniša ᵀᴴᴱ ᴼᴿᴵᴳᴵᴻᴬᴸ Wolfenstein" userId="215f646470bc261a" providerId="LiveId" clId="{C41516C0-783E-4BA9-ACA4-621DBEC42857}" dt="2021-02-27T08:59:31.248" v="7317" actId="20577"/>
          <ac:spMkLst>
            <pc:docMk/>
            <pc:sldMk cId="3380831286" sldId="447"/>
            <ac:spMk id="6" creationId="{E3357EF5-82E1-4A4D-9F7B-3FFA56CE150C}"/>
          </ac:spMkLst>
        </pc:spChg>
        <pc:spChg chg="mod">
          <ac:chgData name="Siniša ᵀᴴᴱ ᴼᴿᴵᴳᴵᴻᴬᴸ Wolfenstein" userId="215f646470bc261a" providerId="LiveId" clId="{C41516C0-783E-4BA9-ACA4-621DBEC42857}" dt="2021-02-27T08:56:56.817" v="7094" actId="20577"/>
          <ac:spMkLst>
            <pc:docMk/>
            <pc:sldMk cId="3380831286" sldId="447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27T08:57:01.529" v="7095" actId="1076"/>
          <ac:picMkLst>
            <pc:docMk/>
            <pc:sldMk cId="3380831286" sldId="447"/>
            <ac:picMk id="3" creationId="{AC33F0B4-4B12-4C9A-8DA5-EE8908C0FA4A}"/>
          </ac:picMkLst>
        </pc:picChg>
      </pc:sldChg>
      <pc:sldChg chg="add del">
        <pc:chgData name="Siniša ᵀᴴᴱ ᴼᴿᴵᴳᴵᴻᴬᴸ Wolfenstein" userId="215f646470bc261a" providerId="LiveId" clId="{C41516C0-783E-4BA9-ACA4-621DBEC42857}" dt="2021-02-27T09:00:51.644" v="7321" actId="2890"/>
        <pc:sldMkLst>
          <pc:docMk/>
          <pc:sldMk cId="230559182" sldId="448"/>
        </pc:sldMkLst>
      </pc:sldChg>
      <pc:sldChg chg="add del">
        <pc:chgData name="Siniša ᵀᴴᴱ ᴼᴿᴵᴳᴵᴻᴬᴸ Wolfenstein" userId="215f646470bc261a" providerId="LiveId" clId="{C41516C0-783E-4BA9-ACA4-621DBEC42857}" dt="2021-02-27T09:41:47.511" v="8910" actId="2696"/>
        <pc:sldMkLst>
          <pc:docMk/>
          <pc:sldMk cId="1454385029" sldId="448"/>
        </pc:sldMkLst>
      </pc:sldChg>
      <pc:sldChg chg="addSp modSp add modAnim">
        <pc:chgData name="Siniša ᵀᴴᴱ ᴼᴿᴵᴳᴵᴻᴬᴸ Wolfenstein" userId="215f646470bc261a" providerId="LiveId" clId="{C41516C0-783E-4BA9-ACA4-621DBEC42857}" dt="2021-02-27T09:46:18.022" v="8947"/>
        <pc:sldMkLst>
          <pc:docMk/>
          <pc:sldMk cId="1391572783" sldId="449"/>
        </pc:sldMkLst>
        <pc:spChg chg="mod">
          <ac:chgData name="Siniša ᵀᴴᴱ ᴼᴿᴵᴳᴵᴻᴬᴸ Wolfenstein" userId="215f646470bc261a" providerId="LiveId" clId="{C41516C0-783E-4BA9-ACA4-621DBEC42857}" dt="2021-02-27T09:09:43.825" v="7766" actId="14100"/>
          <ac:spMkLst>
            <pc:docMk/>
            <pc:sldMk cId="1391572783" sldId="449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C41516C0-783E-4BA9-ACA4-621DBEC42857}" dt="2021-02-27T09:14:08.298" v="7919" actId="14100"/>
          <ac:spMkLst>
            <pc:docMk/>
            <pc:sldMk cId="1391572783" sldId="44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27T09:10:49.951" v="7771" actId="1076"/>
          <ac:picMkLst>
            <pc:docMk/>
            <pc:sldMk cId="1391572783" sldId="44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27T09:46:03.293" v="8943" actId="1076"/>
          <ac:picMkLst>
            <pc:docMk/>
            <pc:sldMk cId="1391572783" sldId="44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4:44.791" v="7921" actId="1076"/>
          <ac:picMkLst>
            <pc:docMk/>
            <pc:sldMk cId="1391572783" sldId="449"/>
            <ac:picMk id="5" creationId="{C64A6251-9AA6-4B74-9FF1-883B3AADBEF3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03.151" v="7837" actId="14100"/>
          <ac:picMkLst>
            <pc:docMk/>
            <pc:sldMk cId="1391572783" sldId="449"/>
            <ac:picMk id="7" creationId="{3DD7C7D1-E3A0-4D64-BA30-1C24DDCD85C2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11.840" v="7844" actId="1035"/>
          <ac:picMkLst>
            <pc:docMk/>
            <pc:sldMk cId="1391572783" sldId="449"/>
            <ac:picMk id="8" creationId="{4E84EDF5-7005-4970-8CF7-3514D6DE4FDC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26.964" v="7854" actId="1035"/>
          <ac:picMkLst>
            <pc:docMk/>
            <pc:sldMk cId="1391572783" sldId="449"/>
            <ac:picMk id="9" creationId="{8D8FCA4C-02F9-4F27-BB25-5BFDBC4784DE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34.349" v="7857" actId="14100"/>
          <ac:picMkLst>
            <pc:docMk/>
            <pc:sldMk cId="1391572783" sldId="449"/>
            <ac:picMk id="10" creationId="{FFDD4E5E-13B7-49DC-816A-8142DE56F3D8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41.072" v="7860" actId="14100"/>
          <ac:picMkLst>
            <pc:docMk/>
            <pc:sldMk cId="1391572783" sldId="449"/>
            <ac:picMk id="11" creationId="{CE90471D-6AF5-4B9D-81E3-056947D2DFBE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47.421" v="7863" actId="14100"/>
          <ac:picMkLst>
            <pc:docMk/>
            <pc:sldMk cId="1391572783" sldId="449"/>
            <ac:picMk id="12" creationId="{DE6BDA56-052E-48EF-A457-0AB4EFC524E8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3:00.792" v="7866" actId="14100"/>
          <ac:picMkLst>
            <pc:docMk/>
            <pc:sldMk cId="1391572783" sldId="449"/>
            <ac:picMk id="13" creationId="{0E729BB7-E6EA-4ACD-B4BA-40EF0409680A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3:08.516" v="7869" actId="14100"/>
          <ac:picMkLst>
            <pc:docMk/>
            <pc:sldMk cId="1391572783" sldId="449"/>
            <ac:picMk id="14" creationId="{7226E5D6-8215-452D-8F48-FEFE2467F4FB}"/>
          </ac:picMkLst>
        </pc:picChg>
      </pc:sldChg>
      <pc:sldChg chg="addSp delSp modSp add delAnim modAnim">
        <pc:chgData name="Siniša ᵀᴴᴱ ᴼᴿᴵᴳᴵᴻᴬᴸ Wolfenstein" userId="215f646470bc261a" providerId="LiveId" clId="{C41516C0-783E-4BA9-ACA4-621DBEC42857}" dt="2021-02-27T09:21:48.151" v="8271" actId="27636"/>
        <pc:sldMkLst>
          <pc:docMk/>
          <pc:sldMk cId="1324066011" sldId="450"/>
        </pc:sldMkLst>
        <pc:spChg chg="del">
          <ac:chgData name="Siniša ᵀᴴᴱ ᴼᴿᴵᴳᴵᴻᴬᴸ Wolfenstein" userId="215f646470bc261a" providerId="LiveId" clId="{C41516C0-783E-4BA9-ACA4-621DBEC42857}" dt="2021-02-27T09:15:58.662" v="7937" actId="478"/>
          <ac:spMkLst>
            <pc:docMk/>
            <pc:sldMk cId="1324066011" sldId="450"/>
            <ac:spMk id="6" creationId="{E3357EF5-82E1-4A4D-9F7B-3FFA56CE150C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16:00.797" v="7938" actId="478"/>
          <ac:spMkLst>
            <pc:docMk/>
            <pc:sldMk cId="1324066011" sldId="450"/>
            <ac:spMk id="7" creationId="{E53CF3C8-6B5E-479F-BD4A-92B5BF79CCC8}"/>
          </ac:spMkLst>
        </pc:spChg>
        <pc:spChg chg="add mod">
          <ac:chgData name="Siniša ᵀᴴᴱ ᴼᴿᴵᴳᴵᴻᴬᴸ Wolfenstein" userId="215f646470bc261a" providerId="LiveId" clId="{C41516C0-783E-4BA9-ACA4-621DBEC42857}" dt="2021-02-27T09:21:48.151" v="8271" actId="27636"/>
          <ac:spMkLst>
            <pc:docMk/>
            <pc:sldMk cId="1324066011" sldId="450"/>
            <ac:spMk id="10" creationId="{F8F1E85A-D574-4D9B-86DA-B468F33E9CF1}"/>
          </ac:spMkLst>
        </pc:spChg>
        <pc:spChg chg="mod">
          <ac:chgData name="Siniša ᵀᴴᴱ ᴼᴿᴵᴳᴵᴻᴬᴸ Wolfenstein" userId="215f646470bc261a" providerId="LiveId" clId="{C41516C0-783E-4BA9-ACA4-621DBEC42857}" dt="2021-02-27T09:17:53.174" v="8052" actId="20577"/>
          <ac:spMkLst>
            <pc:docMk/>
            <pc:sldMk cId="1324066011" sldId="450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C41516C0-783E-4BA9-ACA4-621DBEC42857}" dt="2021-02-27T09:15:50.212" v="7934" actId="478"/>
          <ac:picMkLst>
            <pc:docMk/>
            <pc:sldMk cId="1324066011" sldId="450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C41516C0-783E-4BA9-ACA4-621DBEC42857}" dt="2021-02-27T09:15:56.389" v="7936" actId="478"/>
          <ac:picMkLst>
            <pc:docMk/>
            <pc:sldMk cId="1324066011" sldId="450"/>
            <ac:picMk id="3" creationId="{AC33F0B4-4B12-4C9A-8DA5-EE8908C0FA4A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8:20.940" v="8058" actId="208"/>
          <ac:picMkLst>
            <pc:docMk/>
            <pc:sldMk cId="1324066011" sldId="450"/>
            <ac:picMk id="8" creationId="{3BAF4FD9-F7E6-4E38-A777-97290542AF1D}"/>
          </ac:picMkLst>
        </pc:picChg>
      </pc:sldChg>
      <pc:sldChg chg="add del">
        <pc:chgData name="Siniša ᵀᴴᴱ ᴼᴿᴵᴳᴵᴻᴬᴸ Wolfenstein" userId="215f646470bc261a" providerId="LiveId" clId="{C41516C0-783E-4BA9-ACA4-621DBEC42857}" dt="2021-02-27T09:15:34.685" v="7932" actId="2696"/>
        <pc:sldMkLst>
          <pc:docMk/>
          <pc:sldMk cId="3343054144" sldId="45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c58de681-a07e-4ab0-8410-ba8f40975c6a/assets/audio/28__unit_5_lesson_4_-_table_manners_2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sth01v6c20" TargetMode="External"/><Relationship Id="rId4" Type="http://schemas.openxmlformats.org/officeDocument/2006/relationships/hyperlink" Target="https://view.genial.ly/5c6a77945d0e4e575e09e8c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s://www.e-sfera.hr/dodatni-digitalni-sadrzaji/c58de681-a07e-4ab0-8410-ba8f40975c6a/assets/audio/05_wb_t_u5_lesson_4_-_easy_muffins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0.png"/><Relationship Id="rId5" Type="http://schemas.openxmlformats.org/officeDocument/2006/relationships/hyperlink" Target="https://www.e-sfera.hr/dodatni-digitalni-sadrzaji/c58de681-a07e-4ab0-8410-ba8f40975c6a/assets/audio/06_wb_t_u5_lesson_4_-_recipe.mp3" TargetMode="Externa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c58de681-a07e-4ab0-8410-ba8f40975c6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play/1268/635/160" TargetMode="External"/><Relationship Id="rId5" Type="http://schemas.openxmlformats.org/officeDocument/2006/relationships/hyperlink" Target="https://wordwall.net/play/1268/682/139" TargetMode="External"/><Relationship Id="rId4" Type="http://schemas.openxmlformats.org/officeDocument/2006/relationships/hyperlink" Target="https://view.genial.ly/5c6a77945d0e4e575e09e8cd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resource/79325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c58de681-a07e-4ab0-8410-ba8f40975c6a/assets/audio/27__unit_05_lesson_4_-_joe_s_cafe_2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c58de681-a07e-4ab0-8410-ba8f40975c6a/assets/audio/27__unit_05_lesson_4_-_joe_s_cafe_2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Healthy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and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green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The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world</a:t>
            </a:r>
            <a:r>
              <a:rPr lang="hr-HR" sz="4400" dirty="0">
                <a:ea typeface="Cambria" panose="02040503050406030204" pitchFamily="18" charset="0"/>
              </a:rPr>
              <a:t> on a plate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683C8624-9D71-4DB9-B602-94B134A05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42" y="0"/>
            <a:ext cx="4442791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0D9D6AF-081C-4718-81DC-17715BE6636D}"/>
              </a:ext>
            </a:extLst>
          </p:cNvPr>
          <p:cNvSpPr txBox="1">
            <a:spLocks/>
          </p:cNvSpPr>
          <p:nvPr/>
        </p:nvSpPr>
        <p:spPr>
          <a:xfrm>
            <a:off x="5235880" y="1114816"/>
            <a:ext cx="6245798" cy="5743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Nazovi jednog od svojih prijatelja iz razreda i smislite naziv restorana te napravite jelovnik s barem pet omiljenih jela, četiri deserta, dvije salate i pet pića. </a:t>
            </a:r>
          </a:p>
          <a:p>
            <a:pPr marL="0" indent="0">
              <a:buNone/>
            </a:pPr>
            <a:r>
              <a:rPr lang="hr-HR" sz="2000" i="1" dirty="0"/>
              <a:t>Potom napravite dramatizaciju jedne situacije u restoranu koristeći se izrazima koje ste čuli u zvučnom zapisu i nekim drugim izrazima ako to želite i možete.</a:t>
            </a:r>
          </a:p>
          <a:p>
            <a:pPr marL="0" indent="0">
              <a:buNone/>
            </a:pPr>
            <a:r>
              <a:rPr lang="hr-HR" sz="2000" i="1" dirty="0"/>
              <a:t>Zapišite taj razgovor, a potom ga i snimite.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Napravite popis od barem 10 sastojaka (uključujući začine) od kojih se može napraviti salata.</a:t>
            </a:r>
            <a:br>
              <a:rPr lang="hr-HR" sz="2000" i="1" dirty="0"/>
            </a:b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68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73.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691013"/>
            <a:ext cx="5123397" cy="5166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do you usually eat your food?</a:t>
            </a:r>
            <a:br>
              <a:rPr lang="hr-HR" sz="2000" b="1" dirty="0"/>
            </a:br>
            <a:r>
              <a:rPr lang="hr-HR" sz="2000" i="1" dirty="0"/>
              <a:t>Gdje obično jedeš?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Who is usually with you? </a:t>
            </a:r>
            <a:br>
              <a:rPr lang="hr-HR" sz="2000" b="1" dirty="0"/>
            </a:br>
            <a:r>
              <a:rPr lang="hr-HR" sz="2000" i="1" dirty="0"/>
              <a:t>Tko je najčešće s tobom dok jedeš?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 never do</a:t>
            </a:r>
            <a:r>
              <a:rPr lang="hr-HR" sz="2000" b="1" dirty="0"/>
              <a:t> </a:t>
            </a:r>
            <a:r>
              <a:rPr lang="en-US" sz="2000" b="1" dirty="0"/>
              <a:t>while you are eating?</a:t>
            </a:r>
            <a:br>
              <a:rPr lang="hr-HR" sz="2000" b="1" dirty="0"/>
            </a:br>
            <a:r>
              <a:rPr lang="hr-HR" sz="2000" i="1" dirty="0"/>
              <a:t>Što nikad ne radiš tijekom jela?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annoys you when</a:t>
            </a:r>
            <a:r>
              <a:rPr lang="hr-HR" sz="2000" b="1" dirty="0"/>
              <a:t> </a:t>
            </a:r>
            <a:r>
              <a:rPr lang="en-US" sz="2000" b="1" dirty="0"/>
              <a:t>people do while they are eating?</a:t>
            </a:r>
            <a:br>
              <a:rPr lang="hr-HR" sz="2000" b="1" dirty="0"/>
            </a:br>
            <a:r>
              <a:rPr lang="hr-HR" sz="2000" i="1" dirty="0"/>
              <a:t>Što te nervira kod drugih ljudi nervira tijekom jela?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6" y="-2"/>
            <a:ext cx="5121390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441" y="3231715"/>
            <a:ext cx="9719813" cy="34457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6" y="738841"/>
            <a:ext cx="7048860" cy="2823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Circle the correct option to find out what good table manners in the UK are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Zaokruži ispravno ponašanje za stolom.</a:t>
            </a:r>
          </a:p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Poslušaj i provjeri.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https://www.e-sfera.hr/dodatni-digitalni-sadrzaji/c58de681-a07e-4ab0-8410-ba8f40975c6a/assets/audio/28__unit_5_lesson_4_-_table_manners_2.mp3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3DD7C7D1-E3A0-4D64-BA30-1C24DDCD8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562" y="4156659"/>
            <a:ext cx="1524092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4E84EDF5-7005-4970-8CF7-3514D6DE4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877" y="4584057"/>
            <a:ext cx="930282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8D8FCA4C-02F9-4F27-BB25-5BFDBC478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364" y="5014978"/>
            <a:ext cx="2134997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FFDD4E5E-13B7-49DC-816A-8142DE56F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262" y="5402009"/>
            <a:ext cx="1303679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CE90471D-6AF5-4B9D-81E3-056947D2D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4062" y="4156659"/>
            <a:ext cx="1207192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DE6BDA56-052E-48EF-A457-0AB4EFC52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584" y="4584057"/>
            <a:ext cx="1336202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0E729BB7-E6EA-4ACD-B4BA-40EF04096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781" y="4994752"/>
            <a:ext cx="975942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7226E5D6-8215-452D-8F48-FEFE2467F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8625" y="5722415"/>
            <a:ext cx="2357429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6_22_The_world_on_a_plate_Table_manners_02">
            <a:hlinkClick r:id="" action="ppaction://media"/>
            <a:extLst>
              <a:ext uri="{FF2B5EF4-FFF2-40B4-BE49-F238E27FC236}">
                <a16:creationId xmlns:a16="http://schemas.microsoft.com/office/drawing/2014/main" id="{C64A6251-9AA6-4B74-9FF1-883B3AADB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16113" y="14743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57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317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  <p:bldP spid="6" grpId="0" build="p"/>
      <p:bldP spid="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1390" cy="685800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1390" y="37578"/>
            <a:ext cx="7061745" cy="3670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Zapišite što treba a što ne treba raditi za stolom (do/</a:t>
            </a:r>
            <a:r>
              <a:rPr lang="hr-HR" sz="2000" i="1" dirty="0" err="1"/>
              <a:t>don’t</a:t>
            </a:r>
            <a:r>
              <a:rPr lang="hr-HR" sz="2000" i="1" dirty="0"/>
              <a:t>) polazeći od zvučnog zapisa i dodajući vlastite ideje.</a:t>
            </a:r>
          </a:p>
          <a:p>
            <a:pPr marL="0" indent="0">
              <a:buNone/>
            </a:pPr>
            <a:r>
              <a:rPr lang="en-US" sz="2000" b="1" dirty="0"/>
              <a:t>How similar or different are good table manners in your country?</a:t>
            </a:r>
            <a:br>
              <a:rPr lang="hr-HR" sz="2000" b="1" dirty="0"/>
            </a:br>
            <a:r>
              <a:rPr lang="hr-HR" sz="2000" i="1" dirty="0"/>
              <a:t>Koliko su slične ili različite navike ponašanja za stolom u tvojoj zemlji?</a:t>
            </a:r>
            <a:endParaRPr lang="en-US" sz="2000" b="1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3BAF4FD9-F7E6-4E38-A777-97290542A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390" y="1731527"/>
            <a:ext cx="6602835" cy="7987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8F1E85A-D574-4D9B-86DA-B468F33E9CF1}"/>
              </a:ext>
            </a:extLst>
          </p:cNvPr>
          <p:cNvSpPr txBox="1">
            <a:spLocks/>
          </p:cNvSpPr>
          <p:nvPr/>
        </p:nvSpPr>
        <p:spPr>
          <a:xfrm>
            <a:off x="5121390" y="2819822"/>
            <a:ext cx="6968743" cy="44703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sljedećoj poveznici: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https://learningapps.org/watch?v=psth01v6c20</a:t>
            </a:r>
            <a:endParaRPr lang="hr-HR" sz="2000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cooks in your family? </a:t>
            </a:r>
            <a:br>
              <a:rPr lang="hr-HR" sz="2000" i="1" dirty="0"/>
            </a:br>
            <a:r>
              <a:rPr lang="hr-HR" sz="2000" i="1" dirty="0"/>
              <a:t>Tko kuha u tvojoj obitelji?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</a:t>
            </a:r>
            <a:r>
              <a:rPr lang="hr-HR" sz="2000" b="1" dirty="0"/>
              <a:t> </a:t>
            </a:r>
            <a:r>
              <a:rPr lang="en-US" sz="2000" b="1" dirty="0"/>
              <a:t>sometimes prepare something to eat for your</a:t>
            </a:r>
            <a:r>
              <a:rPr lang="hr-HR" sz="2000" b="1" dirty="0"/>
              <a:t> </a:t>
            </a:r>
            <a:r>
              <a:rPr lang="en-US" sz="2000" b="1" dirty="0"/>
              <a:t>family or friends? </a:t>
            </a:r>
            <a:br>
              <a:rPr lang="hr-HR" sz="2000" b="1" dirty="0"/>
            </a:br>
            <a:r>
              <a:rPr lang="hr-HR" sz="2000" i="1" dirty="0"/>
              <a:t>Pripremaš li ti ponekad hranu za svoju obitelj i prijatelje?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you make? </a:t>
            </a:r>
            <a:br>
              <a:rPr lang="hr-HR" sz="2000" b="1" dirty="0"/>
            </a:br>
            <a:r>
              <a:rPr lang="hr-HR" sz="2000" i="1" dirty="0"/>
              <a:t>Što znaš spremiti?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</a:t>
            </a:r>
            <a:r>
              <a:rPr lang="hr-HR" sz="2000" b="1" dirty="0"/>
              <a:t> </a:t>
            </a:r>
            <a:r>
              <a:rPr lang="en-US" sz="2000" b="1" dirty="0"/>
              <a:t>know how to make pancakes / muffins / fried</a:t>
            </a:r>
            <a:r>
              <a:rPr lang="hr-HR" sz="2000" b="1" dirty="0"/>
              <a:t> </a:t>
            </a:r>
            <a:r>
              <a:rPr lang="en-US" sz="2000" b="1" dirty="0"/>
              <a:t>eggs…?</a:t>
            </a:r>
            <a:br>
              <a:rPr lang="hr-HR" sz="2000" b="1" dirty="0"/>
            </a:br>
            <a:r>
              <a:rPr lang="hr-HR" sz="2000" i="1" dirty="0"/>
              <a:t>Znaš li napraviti palačinke / </a:t>
            </a:r>
            <a:r>
              <a:rPr lang="hr-HR" sz="2000" i="1" dirty="0" err="1"/>
              <a:t>muffine</a:t>
            </a:r>
            <a:r>
              <a:rPr lang="hr-HR" sz="2000" i="1" dirty="0"/>
              <a:t> / pržena jaja?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32406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" y="-2070"/>
            <a:ext cx="5123422" cy="684996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59!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44" y="569902"/>
            <a:ext cx="7656794" cy="63131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8119261" y="1878904"/>
            <a:ext cx="3839495" cy="5369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Listen to Harry talking about his </a:t>
            </a:r>
            <a:r>
              <a:rPr lang="en-US" sz="2100" b="1" dirty="0" err="1"/>
              <a:t>favourite</a:t>
            </a:r>
            <a:r>
              <a:rPr lang="en-US" sz="2100" b="1" dirty="0"/>
              <a:t> dessert. Fill in the missing words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Poslušaj kako Harry govori o svom omiljenom desertu. Zapiši riječi koje nedostaju.</a:t>
            </a:r>
            <a:br>
              <a:rPr lang="hr-HR" sz="2100" i="1" dirty="0"/>
            </a:br>
            <a:r>
              <a:rPr lang="hr-HR" sz="2100" i="1" dirty="0">
                <a:hlinkClick r:id="rId6"/>
              </a:rPr>
              <a:t>https://www.e-sfera.hr/dodatni-digitalni-sadrzaji/c58de681-a07e-4ab0-8410-ba8f40975c6a/assets/audio/05_wb_t_u5_lesson_4_-_easy_muffins.mp3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99C0FFE-69D2-4247-BFF6-7370616D8F21}"/>
              </a:ext>
            </a:extLst>
          </p:cNvPr>
          <p:cNvSpPr txBox="1">
            <a:spLocks/>
          </p:cNvSpPr>
          <p:nvPr/>
        </p:nvSpPr>
        <p:spPr>
          <a:xfrm>
            <a:off x="1747719" y="3896722"/>
            <a:ext cx="1358736" cy="462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salt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2C5C7D9-4C2F-4FC8-BFF5-A0AACD920C47}"/>
              </a:ext>
            </a:extLst>
          </p:cNvPr>
          <p:cNvSpPr txBox="1">
            <a:spLocks/>
          </p:cNvSpPr>
          <p:nvPr/>
        </p:nvSpPr>
        <p:spPr>
          <a:xfrm>
            <a:off x="1261292" y="4311042"/>
            <a:ext cx="1358736" cy="462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milk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63A2C25-76F7-4666-AE4A-C7E4F0C35B2A}"/>
              </a:ext>
            </a:extLst>
          </p:cNvPr>
          <p:cNvSpPr txBox="1">
            <a:spLocks/>
          </p:cNvSpPr>
          <p:nvPr/>
        </p:nvSpPr>
        <p:spPr>
          <a:xfrm>
            <a:off x="822880" y="5114182"/>
            <a:ext cx="1358736" cy="462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egg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180C95A-496B-4AF4-B9EC-B0138A7C3204}"/>
              </a:ext>
            </a:extLst>
          </p:cNvPr>
          <p:cNvSpPr txBox="1">
            <a:spLocks/>
          </p:cNvSpPr>
          <p:nvPr/>
        </p:nvSpPr>
        <p:spPr>
          <a:xfrm>
            <a:off x="1584328" y="5518703"/>
            <a:ext cx="1358736" cy="462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chocolate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B452525-C22A-4357-AD74-0264DF655AB4}"/>
              </a:ext>
            </a:extLst>
          </p:cNvPr>
          <p:cNvSpPr txBox="1">
            <a:spLocks/>
          </p:cNvSpPr>
          <p:nvPr/>
        </p:nvSpPr>
        <p:spPr>
          <a:xfrm>
            <a:off x="1940660" y="6312269"/>
            <a:ext cx="1358736" cy="462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brown</a:t>
            </a:r>
            <a:endParaRPr lang="en-US" sz="2100" i="1" dirty="0">
              <a:solidFill>
                <a:srgbClr val="FF0000"/>
              </a:solidFill>
            </a:endParaRPr>
          </a:p>
        </p:txBody>
      </p:sp>
      <p:pic>
        <p:nvPicPr>
          <p:cNvPr id="4" name="06_23_The_world_on_a_plate_Muffins_03">
            <a:hlinkClick r:id="" action="ppaction://media"/>
            <a:extLst>
              <a:ext uri="{FF2B5EF4-FFF2-40B4-BE49-F238E27FC236}">
                <a16:creationId xmlns:a16="http://schemas.microsoft.com/office/drawing/2014/main" id="{D1134AA1-AABB-4302-AFA2-8FF9F7A2B8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9120" y="49091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8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 build="p"/>
      <p:bldP spid="9" grpId="0" build="p"/>
      <p:bldP spid="13" grpId="0" build="p"/>
      <p:bldP spid="14" grpId="0" build="p"/>
      <p:bldP spid="15" grpId="0" build="p"/>
      <p:bldP spid="1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7201"/>
            <a:ext cx="5109882" cy="683142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06800" y="8170"/>
            <a:ext cx="6831313" cy="19208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to do with the ingredients? Order the sentences. Listen and check</a:t>
            </a:r>
            <a:r>
              <a:rPr lang="hr-HR" sz="2100" b="1" dirty="0"/>
              <a:t>. </a:t>
            </a:r>
            <a:r>
              <a:rPr lang="hr-HR" sz="2100" i="1" dirty="0"/>
              <a:t>Što radiš sa sastojcima? Posloži rečenice pravilnim redoslijedom. Poslušaj zvučni zapis.</a:t>
            </a:r>
            <a:br>
              <a:rPr lang="hr-HR" sz="2100" i="1" dirty="0"/>
            </a:br>
            <a:r>
              <a:rPr lang="hr-HR" sz="2100" i="1" dirty="0">
                <a:hlinkClick r:id="rId5"/>
              </a:rPr>
              <a:t>https://www.e-sfera.hr/dodatni-digitalni-sadrzaji/c58de681-a07e-4ab0-8410-ba8f40975c6a/assets/audio/06_wb_t_u5_lesson_4_-_recipe.mp3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87" y="1667949"/>
            <a:ext cx="8615769" cy="49806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6_24_The_world_on_a_plate_Recipe_04">
            <a:hlinkClick r:id="" action="ppaction://media"/>
            <a:extLst>
              <a:ext uri="{FF2B5EF4-FFF2-40B4-BE49-F238E27FC236}">
                <a16:creationId xmlns:a16="http://schemas.microsoft.com/office/drawing/2014/main" id="{7E85D90F-EC1E-474B-9569-701EB83F3F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14762" y="1170140"/>
            <a:ext cx="609600" cy="609600"/>
          </a:xfrm>
          <a:prstGeom prst="rect">
            <a:avLst/>
          </a:prstGeom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FA42031-F894-4F4E-A7AF-C85178E5696E}"/>
              </a:ext>
            </a:extLst>
          </p:cNvPr>
          <p:cNvSpPr txBox="1">
            <a:spLocks/>
          </p:cNvSpPr>
          <p:nvPr/>
        </p:nvSpPr>
        <p:spPr>
          <a:xfrm>
            <a:off x="384405" y="467857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86E5EA7-4C6F-4C4A-9980-68A27BB12409}"/>
              </a:ext>
            </a:extLst>
          </p:cNvPr>
          <p:cNvSpPr txBox="1">
            <a:spLocks/>
          </p:cNvSpPr>
          <p:nvPr/>
        </p:nvSpPr>
        <p:spPr>
          <a:xfrm>
            <a:off x="384405" y="4300721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2913568-1B8D-4770-B6B2-3D6521671D7C}"/>
              </a:ext>
            </a:extLst>
          </p:cNvPr>
          <p:cNvSpPr txBox="1">
            <a:spLocks/>
          </p:cNvSpPr>
          <p:nvPr/>
        </p:nvSpPr>
        <p:spPr>
          <a:xfrm>
            <a:off x="384404" y="617744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3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52C1F8D0-1667-4819-BB47-BC2521404E07}"/>
              </a:ext>
            </a:extLst>
          </p:cNvPr>
          <p:cNvSpPr txBox="1">
            <a:spLocks/>
          </p:cNvSpPr>
          <p:nvPr/>
        </p:nvSpPr>
        <p:spPr>
          <a:xfrm>
            <a:off x="367245" y="3922863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4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674FCBB-F834-4F56-9DE0-CD37C7B1D8B0}"/>
              </a:ext>
            </a:extLst>
          </p:cNvPr>
          <p:cNvSpPr txBox="1">
            <a:spLocks/>
          </p:cNvSpPr>
          <p:nvPr/>
        </p:nvSpPr>
        <p:spPr>
          <a:xfrm>
            <a:off x="367245" y="241192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5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085F845-8E16-4A8E-8E33-B4BBE9014FD5}"/>
              </a:ext>
            </a:extLst>
          </p:cNvPr>
          <p:cNvSpPr txBox="1">
            <a:spLocks/>
          </p:cNvSpPr>
          <p:nvPr/>
        </p:nvSpPr>
        <p:spPr>
          <a:xfrm>
            <a:off x="367244" y="353921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6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2C41CF07-0128-439A-8882-684A88DCCA62}"/>
              </a:ext>
            </a:extLst>
          </p:cNvPr>
          <p:cNvSpPr txBox="1">
            <a:spLocks/>
          </p:cNvSpPr>
          <p:nvPr/>
        </p:nvSpPr>
        <p:spPr>
          <a:xfrm>
            <a:off x="384404" y="542800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7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E58B18D0-328F-47E9-8142-8E4D2312CED4}"/>
              </a:ext>
            </a:extLst>
          </p:cNvPr>
          <p:cNvSpPr txBox="1">
            <a:spLocks/>
          </p:cNvSpPr>
          <p:nvPr/>
        </p:nvSpPr>
        <p:spPr>
          <a:xfrm>
            <a:off x="384404" y="5802725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8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F771692A-4FA2-4D5F-A319-3BAB7991424E}"/>
              </a:ext>
            </a:extLst>
          </p:cNvPr>
          <p:cNvSpPr txBox="1">
            <a:spLocks/>
          </p:cNvSpPr>
          <p:nvPr/>
        </p:nvSpPr>
        <p:spPr>
          <a:xfrm>
            <a:off x="384404" y="506835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9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A3E30B25-DA9E-4379-BB5C-ECA66D574FBD}"/>
              </a:ext>
            </a:extLst>
          </p:cNvPr>
          <p:cNvSpPr txBox="1">
            <a:spLocks/>
          </p:cNvSpPr>
          <p:nvPr/>
        </p:nvSpPr>
        <p:spPr>
          <a:xfrm>
            <a:off x="299980" y="314630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10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8552D3B3-92A6-4212-8125-2D789D751FF9}"/>
              </a:ext>
            </a:extLst>
          </p:cNvPr>
          <p:cNvSpPr txBox="1">
            <a:spLocks/>
          </p:cNvSpPr>
          <p:nvPr/>
        </p:nvSpPr>
        <p:spPr>
          <a:xfrm>
            <a:off x="299979" y="277158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11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66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4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build="p"/>
      <p:bldP spid="11" grpId="0" build="p"/>
      <p:bldP spid="12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431" y="884312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6095999" y="2964677"/>
            <a:ext cx="5834865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https://www.e-sfera.hr/dodatni-digitalni-sadrzaji/c58de681-a07e-4ab0-8410-ba8f40975c6a/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Food</a:t>
            </a:r>
            <a:r>
              <a:rPr lang="hr-HR" sz="2000" b="1" u="sng" dirty="0"/>
              <a:t> </a:t>
            </a:r>
            <a:r>
              <a:rPr lang="hr-HR" sz="2000" b="1" u="sng" dirty="0" err="1"/>
              <a:t>and</a:t>
            </a:r>
            <a:r>
              <a:rPr lang="hr-HR" sz="2000" b="1" u="sng" dirty="0"/>
              <a:t> </a:t>
            </a:r>
            <a:r>
              <a:rPr lang="hr-HR" sz="2000" b="1" u="sng" dirty="0" err="1"/>
              <a:t>health</a:t>
            </a:r>
            <a:r>
              <a:rPr lang="hr-HR" sz="2000" b="1" u="sng" dirty="0"/>
              <a:t> </a:t>
            </a:r>
            <a:r>
              <a:rPr lang="hr-HR" sz="2000" b="1" u="sng" dirty="0" err="1"/>
              <a:t>issues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o hrani i zdravlju i riješi prateće zadatke. 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B3EBB527-3EAB-47AF-A33A-CF62C704E6E7}"/>
              </a:ext>
            </a:extLst>
          </p:cNvPr>
          <p:cNvSpPr txBox="1">
            <a:spLocks/>
          </p:cNvSpPr>
          <p:nvPr/>
        </p:nvSpPr>
        <p:spPr>
          <a:xfrm>
            <a:off x="0" y="1478070"/>
            <a:ext cx="6095999" cy="53799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100" b="1" dirty="0"/>
              <a:t>Which ingredients</a:t>
            </a:r>
            <a:r>
              <a:rPr lang="hr-HR" sz="2100" b="1" dirty="0"/>
              <a:t> </a:t>
            </a:r>
            <a:r>
              <a:rPr lang="en-US" sz="2100" b="1" dirty="0"/>
              <a:t>do you need when you want to prepare boiled</a:t>
            </a:r>
            <a:r>
              <a:rPr lang="hr-HR" sz="2100" b="1" dirty="0"/>
              <a:t> </a:t>
            </a:r>
            <a:r>
              <a:rPr lang="en-US" sz="2100" b="1" dirty="0"/>
              <a:t>eggs / fried eggs / pancakes / fruit salad /</a:t>
            </a:r>
            <a:r>
              <a:rPr lang="hr-HR" sz="2100" b="1" dirty="0"/>
              <a:t> </a:t>
            </a:r>
            <a:r>
              <a:rPr lang="en-US" sz="2100" b="1" dirty="0"/>
              <a:t>lava cake / oatmeal…? </a:t>
            </a:r>
            <a:br>
              <a:rPr lang="hr-HR" sz="2100" b="1" dirty="0"/>
            </a:br>
            <a:r>
              <a:rPr lang="hr-HR" sz="2100" i="1" dirty="0"/>
              <a:t>Koje sastojke trebate ukoliko želite pripremiti kuhana jaja / pržena jaja / palačinke / voćnu salatu / lava kolač / zobenu kašu?</a:t>
            </a:r>
          </a:p>
          <a:p>
            <a:pPr marL="0" indent="0" algn="ctr">
              <a:buNone/>
            </a:pPr>
            <a:r>
              <a:rPr lang="en-US" sz="2100" b="1" dirty="0"/>
              <a:t>Do you take care of</a:t>
            </a:r>
            <a:r>
              <a:rPr lang="hr-HR" sz="2100" b="1" dirty="0"/>
              <a:t> </a:t>
            </a:r>
            <a:r>
              <a:rPr lang="en-US" sz="2100" b="1" dirty="0"/>
              <a:t>the ingredients when you are choosing what</a:t>
            </a:r>
            <a:r>
              <a:rPr lang="hr-HR" sz="2100" b="1" dirty="0"/>
              <a:t> </a:t>
            </a:r>
            <a:r>
              <a:rPr lang="en-US" sz="2100" b="1" dirty="0"/>
              <a:t>to eat? </a:t>
            </a:r>
            <a:br>
              <a:rPr lang="hr-HR" sz="2100" b="1" dirty="0"/>
            </a:br>
            <a:r>
              <a:rPr lang="hr-HR" sz="2100" i="1" dirty="0"/>
              <a:t>Brineš li o sastojcima kada biraš što ćeš jesti?</a:t>
            </a:r>
            <a:endParaRPr lang="hr-HR" sz="2100" b="1" dirty="0"/>
          </a:p>
          <a:p>
            <a:pPr marL="0" indent="0" algn="ctr">
              <a:buNone/>
            </a:pPr>
            <a:r>
              <a:rPr lang="en-US" sz="2100" b="1" dirty="0"/>
              <a:t>Are you allergic to some food? </a:t>
            </a:r>
            <a:br>
              <a:rPr lang="hr-HR" sz="2100" b="1" dirty="0"/>
            </a:br>
            <a:r>
              <a:rPr lang="hr-HR" sz="2100" i="1" dirty="0"/>
              <a:t>Jesi li alergičan na neku hranu?</a:t>
            </a:r>
            <a:endParaRPr lang="hr-HR" sz="2100" b="1" dirty="0"/>
          </a:p>
          <a:p>
            <a:pPr marL="0" indent="0" algn="ctr">
              <a:buNone/>
            </a:pPr>
            <a:r>
              <a:rPr lang="en-US" sz="2100" b="1" dirty="0"/>
              <a:t>Do you</a:t>
            </a:r>
            <a:r>
              <a:rPr lang="hr-HR" sz="2100" b="1" dirty="0"/>
              <a:t> </a:t>
            </a:r>
            <a:r>
              <a:rPr lang="en-US" sz="2100" b="1" dirty="0"/>
              <a:t>know which food is good for you?</a:t>
            </a:r>
            <a:br>
              <a:rPr lang="hr-HR" sz="2100" b="1" dirty="0"/>
            </a:br>
            <a:r>
              <a:rPr lang="hr-HR" sz="2100" i="1" dirty="0"/>
              <a:t>Znaš li koja je hrana dobra za tebe?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72.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521335"/>
            <a:ext cx="5123397" cy="6336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many meals</a:t>
            </a:r>
            <a:r>
              <a:rPr lang="hr-HR" sz="2000" b="1" dirty="0"/>
              <a:t> </a:t>
            </a:r>
            <a:r>
              <a:rPr lang="en-US" sz="2000" b="1" dirty="0"/>
              <a:t>a day have you got? </a:t>
            </a:r>
            <a:br>
              <a:rPr lang="hr-HR" sz="2000" b="1" dirty="0"/>
            </a:br>
            <a:r>
              <a:rPr lang="hr-HR" sz="2000" i="1" dirty="0"/>
              <a:t>Koliko obroka dnevno pojedeš?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your </a:t>
            </a:r>
            <a:r>
              <a:rPr lang="en-US" sz="2000" b="1" dirty="0" err="1"/>
              <a:t>favourite</a:t>
            </a:r>
            <a:r>
              <a:rPr lang="en-US" sz="2000" b="1" dirty="0"/>
              <a:t> dish?</a:t>
            </a:r>
            <a:br>
              <a:rPr lang="hr-HR" sz="2000" b="1" dirty="0"/>
            </a:br>
            <a:r>
              <a:rPr lang="hr-HR" sz="2000" i="1" dirty="0"/>
              <a:t>Koje je tvoje omiljeno jelo?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Do you prefer homemade food? </a:t>
            </a:r>
            <a:br>
              <a:rPr lang="hr-HR" sz="2000" b="1" dirty="0"/>
            </a:br>
            <a:r>
              <a:rPr lang="hr-HR" sz="2000" i="1" dirty="0"/>
              <a:t>Preferiraš li domaću (hranu napravljenu kod kuće)?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often do</a:t>
            </a:r>
            <a:r>
              <a:rPr lang="hr-HR" sz="2000" b="1" dirty="0"/>
              <a:t> </a:t>
            </a:r>
            <a:r>
              <a:rPr lang="en-US" sz="2000" b="1" dirty="0"/>
              <a:t>you eat ready meals? </a:t>
            </a:r>
            <a:br>
              <a:rPr lang="hr-HR" sz="2000" b="1" dirty="0"/>
            </a:br>
            <a:r>
              <a:rPr lang="hr-HR" sz="2000" i="1" dirty="0"/>
              <a:t>Koliko često jedeš gotova jela (jela iz konzerve, koja treba samo ugrijati)?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 some dishes</a:t>
            </a:r>
            <a:r>
              <a:rPr lang="hr-HR" sz="2000" b="1" dirty="0"/>
              <a:t> </a:t>
            </a:r>
            <a:r>
              <a:rPr lang="en-US" sz="2000" b="1" dirty="0"/>
              <a:t>that came to Croatia from another country? </a:t>
            </a:r>
            <a:br>
              <a:rPr lang="hr-HR" sz="2000" b="1" dirty="0"/>
            </a:br>
            <a:r>
              <a:rPr lang="hr-HR" sz="2000" i="1" dirty="0"/>
              <a:t>Možeš li imenovati neka jela koja su u Hrvatsku stigla iz drugih zemalja?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</a:t>
            </a:r>
            <a:r>
              <a:rPr lang="hr-HR" sz="2000" b="1" dirty="0"/>
              <a:t> </a:t>
            </a:r>
            <a:r>
              <a:rPr lang="en-US" sz="2000" b="1" dirty="0"/>
              <a:t>you name some traditional Croatian dishes?</a:t>
            </a:r>
            <a:br>
              <a:rPr lang="hr-HR" sz="2000" b="1" dirty="0"/>
            </a:br>
            <a:r>
              <a:rPr lang="hr-HR" sz="2000" i="1" dirty="0"/>
              <a:t>Možeš li imenovati neka tradicionalna hrvatska jela?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70" y="0"/>
            <a:ext cx="5129430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811" y="2014266"/>
            <a:ext cx="10591006" cy="39754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8334" y="260667"/>
            <a:ext cx="7016002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Have you heard about the foods below? </a:t>
            </a:r>
            <a:r>
              <a:rPr lang="hr-HR" sz="2000" i="1" dirty="0"/>
              <a:t>Jesi li čuo za jela ispod?</a:t>
            </a:r>
          </a:p>
          <a:p>
            <a:pPr marL="0" indent="0">
              <a:buNone/>
            </a:pPr>
            <a:r>
              <a:rPr lang="en-US" sz="2000" b="1" dirty="0"/>
              <a:t>Which one(s) have you tried? Was it tasty?</a:t>
            </a:r>
            <a:r>
              <a:rPr lang="hr-HR" sz="2000" b="1" dirty="0"/>
              <a:t> </a:t>
            </a:r>
            <a:r>
              <a:rPr lang="hr-HR" sz="2000" i="1" dirty="0"/>
              <a:t>Koja si probao? Jesu bila ukusna?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Can you match the foods with the pictures</a:t>
            </a:r>
            <a:r>
              <a:rPr lang="hr-HR" sz="2000" b="1" dirty="0"/>
              <a:t>. </a:t>
            </a:r>
            <a:r>
              <a:rPr lang="hr-HR" sz="2000" i="1" dirty="0"/>
              <a:t>Možeš li spojiti nazive hrane ispod sa fotografijama?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7D2DC19-443B-4987-8B1B-29C193B80C38}"/>
              </a:ext>
            </a:extLst>
          </p:cNvPr>
          <p:cNvSpPr txBox="1">
            <a:spLocks/>
          </p:cNvSpPr>
          <p:nvPr/>
        </p:nvSpPr>
        <p:spPr>
          <a:xfrm>
            <a:off x="4001998" y="444058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D9B5869-9AFD-460C-AAF2-49EAF43D2E44}"/>
              </a:ext>
            </a:extLst>
          </p:cNvPr>
          <p:cNvSpPr txBox="1">
            <a:spLocks/>
          </p:cNvSpPr>
          <p:nvPr/>
        </p:nvSpPr>
        <p:spPr>
          <a:xfrm>
            <a:off x="6248558" y="444058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9977CE8-40B2-4C14-9541-CD011C1DC6D9}"/>
              </a:ext>
            </a:extLst>
          </p:cNvPr>
          <p:cNvSpPr txBox="1">
            <a:spLocks/>
          </p:cNvSpPr>
          <p:nvPr/>
        </p:nvSpPr>
        <p:spPr>
          <a:xfrm>
            <a:off x="4001997" y="3059743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3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055219A-CE4F-4C28-B80A-0DF503EDEBF9}"/>
              </a:ext>
            </a:extLst>
          </p:cNvPr>
          <p:cNvSpPr txBox="1">
            <a:spLocks/>
          </p:cNvSpPr>
          <p:nvPr/>
        </p:nvSpPr>
        <p:spPr>
          <a:xfrm>
            <a:off x="10034081" y="3059743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4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0FE71BD-CBE3-401D-9B22-6CCF2E5867BC}"/>
              </a:ext>
            </a:extLst>
          </p:cNvPr>
          <p:cNvSpPr txBox="1">
            <a:spLocks/>
          </p:cNvSpPr>
          <p:nvPr/>
        </p:nvSpPr>
        <p:spPr>
          <a:xfrm>
            <a:off x="6268689" y="308872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5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33E9763-FFEA-4FF3-9D46-ECB11D492E69}"/>
              </a:ext>
            </a:extLst>
          </p:cNvPr>
          <p:cNvSpPr txBox="1">
            <a:spLocks/>
          </p:cNvSpPr>
          <p:nvPr/>
        </p:nvSpPr>
        <p:spPr>
          <a:xfrm>
            <a:off x="8181952" y="444058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6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0FE0B8C-B52C-4FBF-8310-1F314BFFAFA7}"/>
              </a:ext>
            </a:extLst>
          </p:cNvPr>
          <p:cNvSpPr txBox="1">
            <a:spLocks/>
          </p:cNvSpPr>
          <p:nvPr/>
        </p:nvSpPr>
        <p:spPr>
          <a:xfrm>
            <a:off x="8151385" y="308872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7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32307F3-FD2D-4979-ADBB-BAEE059F3E1A}"/>
              </a:ext>
            </a:extLst>
          </p:cNvPr>
          <p:cNvSpPr txBox="1">
            <a:spLocks/>
          </p:cNvSpPr>
          <p:nvPr/>
        </p:nvSpPr>
        <p:spPr>
          <a:xfrm>
            <a:off x="10034080" y="445046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8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48E1778-637A-4A0D-B243-4A5C0E7B3C37}"/>
              </a:ext>
            </a:extLst>
          </p:cNvPr>
          <p:cNvSpPr txBox="1">
            <a:spLocks/>
          </p:cNvSpPr>
          <p:nvPr/>
        </p:nvSpPr>
        <p:spPr>
          <a:xfrm>
            <a:off x="5144299" y="6108062"/>
            <a:ext cx="7085200" cy="3267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From</a:t>
            </a:r>
            <a:r>
              <a:rPr lang="hr-HR" sz="2100" b="1" dirty="0"/>
              <a:t> </a:t>
            </a:r>
            <a:r>
              <a:rPr lang="hr-HR" sz="2100" b="1" dirty="0" err="1"/>
              <a:t>which</a:t>
            </a:r>
            <a:r>
              <a:rPr lang="hr-HR" sz="2100" b="1" dirty="0"/>
              <a:t> </a:t>
            </a:r>
            <a:r>
              <a:rPr lang="hr-HR" sz="2100" b="1" dirty="0" err="1"/>
              <a:t>countries</a:t>
            </a:r>
            <a:r>
              <a:rPr lang="hr-HR" sz="2100" b="1" dirty="0"/>
              <a:t> do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dishes</a:t>
            </a:r>
            <a:r>
              <a:rPr lang="hr-HR" sz="2100" b="1" dirty="0"/>
              <a:t> </a:t>
            </a:r>
            <a:r>
              <a:rPr lang="hr-HR" sz="2100" b="1" dirty="0" err="1"/>
              <a:t>come</a:t>
            </a:r>
            <a:r>
              <a:rPr lang="hr-HR" sz="2100" b="1" dirty="0"/>
              <a:t> </a:t>
            </a:r>
            <a:r>
              <a:rPr lang="hr-HR" sz="2100" b="1" dirty="0" err="1"/>
              <a:t>from</a:t>
            </a:r>
            <a:r>
              <a:rPr lang="en-US" sz="2100" b="1" dirty="0"/>
              <a:t>? </a:t>
            </a:r>
            <a:r>
              <a:rPr lang="hr-HR" sz="2100" i="1" dirty="0"/>
              <a:t>Iz kojih zemalja potječu ova jela?</a:t>
            </a: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3" y="0"/>
            <a:ext cx="5132831" cy="6857999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40276" y="378777"/>
            <a:ext cx="6551691" cy="2831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short texts about the foods above and number them</a:t>
            </a:r>
            <a:r>
              <a:rPr lang="hr-HR" sz="2000" b="1" dirty="0"/>
              <a:t>. </a:t>
            </a:r>
            <a:r>
              <a:rPr lang="hr-HR" sz="2000" i="1" dirty="0"/>
              <a:t>Pročitaj tekstove o jelima iznad i stavi odgovarajući broj pored svakog odlomka.</a:t>
            </a:r>
          </a:p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 </a:t>
            </a:r>
            <a:r>
              <a:rPr lang="hr-HR" sz="2000" i="1" dirty="0"/>
              <a:t>Provjeri!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12" y="1764545"/>
            <a:ext cx="11887319" cy="47898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7741E8B-D6BF-44CB-8D63-7B6006602A5B}"/>
              </a:ext>
            </a:extLst>
          </p:cNvPr>
          <p:cNvSpPr txBox="1">
            <a:spLocks/>
          </p:cNvSpPr>
          <p:nvPr/>
        </p:nvSpPr>
        <p:spPr>
          <a:xfrm>
            <a:off x="266350" y="224852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6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48B8CAC-FA52-48AD-95F8-BC2BE3909E34}"/>
              </a:ext>
            </a:extLst>
          </p:cNvPr>
          <p:cNvSpPr txBox="1">
            <a:spLocks/>
          </p:cNvSpPr>
          <p:nvPr/>
        </p:nvSpPr>
        <p:spPr>
          <a:xfrm>
            <a:off x="266349" y="3526002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7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5EF2798-F966-41C7-84FB-52B7EED79BAF}"/>
              </a:ext>
            </a:extLst>
          </p:cNvPr>
          <p:cNvSpPr txBox="1">
            <a:spLocks/>
          </p:cNvSpPr>
          <p:nvPr/>
        </p:nvSpPr>
        <p:spPr>
          <a:xfrm>
            <a:off x="266349" y="517961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3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B506E5C-E93C-4BFB-B66C-934BCB5ACAF6}"/>
              </a:ext>
            </a:extLst>
          </p:cNvPr>
          <p:cNvSpPr txBox="1">
            <a:spLocks/>
          </p:cNvSpPr>
          <p:nvPr/>
        </p:nvSpPr>
        <p:spPr>
          <a:xfrm>
            <a:off x="3579773" y="224852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4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D9433F0-D4D8-4542-BDBE-517C54F29A10}"/>
              </a:ext>
            </a:extLst>
          </p:cNvPr>
          <p:cNvSpPr txBox="1">
            <a:spLocks/>
          </p:cNvSpPr>
          <p:nvPr/>
        </p:nvSpPr>
        <p:spPr>
          <a:xfrm>
            <a:off x="3579772" y="517961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5668C87-C421-487C-9977-D743BA60DE74}"/>
              </a:ext>
            </a:extLst>
          </p:cNvPr>
          <p:cNvSpPr txBox="1">
            <a:spLocks/>
          </p:cNvSpPr>
          <p:nvPr/>
        </p:nvSpPr>
        <p:spPr>
          <a:xfrm>
            <a:off x="7246240" y="224852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5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36A770C-3299-4894-8A79-512675BEC741}"/>
              </a:ext>
            </a:extLst>
          </p:cNvPr>
          <p:cNvSpPr txBox="1">
            <a:spLocks/>
          </p:cNvSpPr>
          <p:nvPr/>
        </p:nvSpPr>
        <p:spPr>
          <a:xfrm>
            <a:off x="7800224" y="4022425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B3F3DBF-6358-4428-97A0-6B667D19377E}"/>
              </a:ext>
            </a:extLst>
          </p:cNvPr>
          <p:cNvSpPr txBox="1">
            <a:spLocks/>
          </p:cNvSpPr>
          <p:nvPr/>
        </p:nvSpPr>
        <p:spPr>
          <a:xfrm>
            <a:off x="7812750" y="5167093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8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2831" cy="6857999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45014" y="12541"/>
            <a:ext cx="7008655" cy="2831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/>
              <a:t>What kind of dish is goulash?</a:t>
            </a:r>
            <a:r>
              <a:rPr lang="hr-HR" sz="1800" b="1" dirty="0"/>
              <a:t> </a:t>
            </a:r>
            <a:r>
              <a:rPr lang="hr-HR" sz="1800" i="1" dirty="0"/>
              <a:t>Kakvo je to jelo gulaš?</a:t>
            </a:r>
            <a:endParaRPr lang="hr-HR" sz="18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/>
              <a:t>What</a:t>
            </a:r>
            <a:r>
              <a:rPr lang="hr-HR" sz="1800" b="1" dirty="0"/>
              <a:t> </a:t>
            </a:r>
            <a:r>
              <a:rPr lang="en-US" sz="1800" b="1" dirty="0"/>
              <a:t>is traditional British take-away food? </a:t>
            </a:r>
            <a:r>
              <a:rPr lang="hr-HR" sz="1800" i="1" dirty="0"/>
              <a:t>Koja je popularna britanska hrana za van?</a:t>
            </a:r>
            <a:endParaRPr lang="hr-HR" sz="18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/>
              <a:t>What is</a:t>
            </a:r>
            <a:r>
              <a:rPr lang="hr-HR" sz="1800" b="1" dirty="0"/>
              <a:t> </a:t>
            </a:r>
            <a:r>
              <a:rPr lang="en-US" sz="1800" b="1" dirty="0"/>
              <a:t>hamburger made of? </a:t>
            </a:r>
            <a:r>
              <a:rPr lang="hr-HR" sz="1800" i="1" dirty="0"/>
              <a:t>Od čega se radi hamburger?</a:t>
            </a:r>
            <a:endParaRPr lang="hr-HR" sz="18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/>
              <a:t>What is kebab? </a:t>
            </a:r>
            <a:r>
              <a:rPr lang="hr-HR" sz="1800" i="1" dirty="0"/>
              <a:t>Što je to </a:t>
            </a:r>
            <a:r>
              <a:rPr lang="hr-HR" sz="1800" i="1" dirty="0" err="1"/>
              <a:t>kebab</a:t>
            </a:r>
            <a:r>
              <a:rPr lang="hr-HR" sz="1800" i="1" dirty="0"/>
              <a:t>?</a:t>
            </a:r>
            <a:endParaRPr lang="hr-HR" sz="18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/>
              <a:t>What is a</a:t>
            </a:r>
            <a:r>
              <a:rPr lang="hr-HR" sz="1800" b="1" dirty="0"/>
              <a:t> </a:t>
            </a:r>
            <a:r>
              <a:rPr lang="en-US" sz="1800" b="1" dirty="0"/>
              <a:t>usual pizza topping?</a:t>
            </a:r>
            <a:r>
              <a:rPr lang="hr-HR" sz="1800" b="1" dirty="0"/>
              <a:t> </a:t>
            </a:r>
            <a:r>
              <a:rPr lang="hr-HR" sz="1800" i="1" dirty="0"/>
              <a:t>Koji je najčešći preljev za </a:t>
            </a:r>
            <a:r>
              <a:rPr lang="hr-HR" sz="1800" i="1" dirty="0" err="1"/>
              <a:t>pizzu</a:t>
            </a:r>
            <a:r>
              <a:rPr lang="hr-HR" sz="1800" i="1" dirty="0"/>
              <a:t>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12" y="1939909"/>
            <a:ext cx="11887319" cy="47898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7741E8B-D6BF-44CB-8D63-7B6006602A5B}"/>
              </a:ext>
            </a:extLst>
          </p:cNvPr>
          <p:cNvSpPr txBox="1">
            <a:spLocks/>
          </p:cNvSpPr>
          <p:nvPr/>
        </p:nvSpPr>
        <p:spPr>
          <a:xfrm>
            <a:off x="266350" y="2423893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6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48B8CAC-FA52-48AD-95F8-BC2BE3909E34}"/>
              </a:ext>
            </a:extLst>
          </p:cNvPr>
          <p:cNvSpPr txBox="1">
            <a:spLocks/>
          </p:cNvSpPr>
          <p:nvPr/>
        </p:nvSpPr>
        <p:spPr>
          <a:xfrm>
            <a:off x="266349" y="3701366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7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5EF2798-F966-41C7-84FB-52B7EED79BAF}"/>
              </a:ext>
            </a:extLst>
          </p:cNvPr>
          <p:cNvSpPr txBox="1">
            <a:spLocks/>
          </p:cNvSpPr>
          <p:nvPr/>
        </p:nvSpPr>
        <p:spPr>
          <a:xfrm>
            <a:off x="266349" y="5354983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3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B506E5C-E93C-4BFB-B66C-934BCB5ACAF6}"/>
              </a:ext>
            </a:extLst>
          </p:cNvPr>
          <p:cNvSpPr txBox="1">
            <a:spLocks/>
          </p:cNvSpPr>
          <p:nvPr/>
        </p:nvSpPr>
        <p:spPr>
          <a:xfrm>
            <a:off x="3579773" y="2423893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4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D9433F0-D4D8-4542-BDBE-517C54F29A10}"/>
              </a:ext>
            </a:extLst>
          </p:cNvPr>
          <p:cNvSpPr txBox="1">
            <a:spLocks/>
          </p:cNvSpPr>
          <p:nvPr/>
        </p:nvSpPr>
        <p:spPr>
          <a:xfrm>
            <a:off x="3579772" y="5354983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5668C87-C421-487C-9977-D743BA60DE74}"/>
              </a:ext>
            </a:extLst>
          </p:cNvPr>
          <p:cNvSpPr txBox="1">
            <a:spLocks/>
          </p:cNvSpPr>
          <p:nvPr/>
        </p:nvSpPr>
        <p:spPr>
          <a:xfrm>
            <a:off x="7246240" y="2423893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5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36A770C-3299-4894-8A79-512675BEC741}"/>
              </a:ext>
            </a:extLst>
          </p:cNvPr>
          <p:cNvSpPr txBox="1">
            <a:spLocks/>
          </p:cNvSpPr>
          <p:nvPr/>
        </p:nvSpPr>
        <p:spPr>
          <a:xfrm>
            <a:off x="7800224" y="419778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B3F3DBF-6358-4428-97A0-6B667D19377E}"/>
              </a:ext>
            </a:extLst>
          </p:cNvPr>
          <p:cNvSpPr txBox="1">
            <a:spLocks/>
          </p:cNvSpPr>
          <p:nvPr/>
        </p:nvSpPr>
        <p:spPr>
          <a:xfrm>
            <a:off x="7812750" y="534245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8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02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0783" cy="684190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2967" y="119388"/>
            <a:ext cx="7046847" cy="4149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sentences and correct the false ones in your notebooks</a:t>
            </a:r>
            <a:r>
              <a:rPr lang="hr-HR" sz="2000" b="1" dirty="0"/>
              <a:t>.</a:t>
            </a:r>
            <a:r>
              <a:rPr lang="hr-HR" sz="2000" i="1" dirty="0"/>
              <a:t> Pročitaj rečenice i netočne ispravi u bilježnicu!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65" y="921807"/>
            <a:ext cx="6547801" cy="36376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23BD1DF-CD1F-4DBE-A8F0-5CF5B2510FB4}"/>
              </a:ext>
            </a:extLst>
          </p:cNvPr>
          <p:cNvSpPr txBox="1">
            <a:spLocks/>
          </p:cNvSpPr>
          <p:nvPr/>
        </p:nvSpPr>
        <p:spPr>
          <a:xfrm>
            <a:off x="6943924" y="884861"/>
            <a:ext cx="5120783" cy="5841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1 Tacos are the traditional food of Mexico.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2 Croissants are usually served for breakfast.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3 Kebab is grilled meat.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4 CORRECT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5 Sushi is a very popular Japanese dish.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6 CORRECT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7 CORRECT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8 CORRECT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02DA89A-0D86-476A-AD7B-598DD77EB0FF}"/>
              </a:ext>
            </a:extLst>
          </p:cNvPr>
          <p:cNvSpPr txBox="1">
            <a:spLocks/>
          </p:cNvSpPr>
          <p:nvPr/>
        </p:nvSpPr>
        <p:spPr>
          <a:xfrm>
            <a:off x="5132967" y="5321702"/>
            <a:ext cx="7025441" cy="2808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sljedećim poveznicama: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https://wordwall.net/play/1268/682/139</a:t>
            </a:r>
            <a:endParaRPr lang="hr-HR" sz="2000" dirty="0"/>
          </a:p>
          <a:p>
            <a:pPr marL="0" indent="0">
              <a:buNone/>
            </a:pPr>
            <a:r>
              <a:rPr lang="hr-HR" sz="2000" dirty="0">
                <a:hlinkClick r:id="rId6"/>
              </a:rPr>
              <a:t>https://wordwall.net/play/1268/635/160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22129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CD1598BB-5ECC-4746-B288-C5A0E7279647}"/>
              </a:ext>
            </a:extLst>
          </p:cNvPr>
          <p:cNvSpPr txBox="1">
            <a:spLocks/>
          </p:cNvSpPr>
          <p:nvPr/>
        </p:nvSpPr>
        <p:spPr>
          <a:xfrm>
            <a:off x="137786" y="1490597"/>
            <a:ext cx="11774466" cy="5185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Learn</a:t>
            </a:r>
            <a:r>
              <a:rPr lang="hr-HR" sz="2000" b="1" dirty="0"/>
              <a:t> more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traditional</a:t>
            </a:r>
            <a:r>
              <a:rPr lang="hr-HR" sz="2000" b="1" dirty="0"/>
              <a:t> Croatian </a:t>
            </a:r>
            <a:r>
              <a:rPr lang="hr-HR" sz="2000" b="1" dirty="0" err="1"/>
              <a:t>food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b="1" dirty="0"/>
              <a:t>Drag </a:t>
            </a:r>
            <a:r>
              <a:rPr lang="hr-HR" sz="2000" b="1" dirty="0" err="1"/>
              <a:t>and</a:t>
            </a:r>
            <a:r>
              <a:rPr lang="hr-HR" sz="2000" b="1" dirty="0"/>
              <a:t> drop </a:t>
            </a:r>
            <a:r>
              <a:rPr lang="hr-HR" sz="2000" b="1" dirty="0" err="1"/>
              <a:t>each</a:t>
            </a:r>
            <a:r>
              <a:rPr lang="hr-HR" sz="2000" b="1" dirty="0"/>
              <a:t> </a:t>
            </a:r>
            <a:r>
              <a:rPr lang="hr-HR" sz="2000" b="1" dirty="0" err="1"/>
              <a:t>keyword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to </a:t>
            </a:r>
            <a:r>
              <a:rPr lang="hr-HR" sz="2000" b="1" dirty="0" err="1"/>
              <a:t>its</a:t>
            </a:r>
            <a:r>
              <a:rPr lang="hr-HR" sz="2000" b="1" dirty="0"/>
              <a:t> </a:t>
            </a:r>
            <a:r>
              <a:rPr lang="hr-HR" sz="2000" b="1" dirty="0" err="1"/>
              <a:t>definition</a:t>
            </a:r>
            <a:r>
              <a:rPr lang="hr-HR" sz="2000" b="1" dirty="0"/>
              <a:t>.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Nauči više o tradicionalnim hrvatskim jelima tako što ćeš nazive jela spojiti sa opisom jela.</a:t>
            </a:r>
            <a:br>
              <a:rPr lang="hr-HR" sz="2000" i="1" dirty="0"/>
            </a:br>
            <a:r>
              <a:rPr lang="hr-HR" sz="2000" i="1" dirty="0">
                <a:hlinkClick r:id="rId2"/>
              </a:rPr>
              <a:t>https://wordwall.net/resource/793254</a:t>
            </a:r>
            <a:endParaRPr lang="hr-HR" sz="2000" i="1" dirty="0"/>
          </a:p>
          <a:p>
            <a:pPr marL="0" indent="0" algn="ctr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prefer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Koja od ovih jela se i tebi sviđaju?</a:t>
            </a:r>
          </a:p>
          <a:p>
            <a:pPr marL="0" indent="0" algn="ctr"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any</a:t>
            </a:r>
            <a:r>
              <a:rPr lang="hr-HR" sz="2000" b="1" dirty="0"/>
              <a:t> </a:t>
            </a:r>
            <a:r>
              <a:rPr lang="hr-HR" sz="2000" b="1" dirty="0" err="1"/>
              <a:t>other</a:t>
            </a:r>
            <a:r>
              <a:rPr lang="hr-HR" sz="2000" b="1" dirty="0"/>
              <a:t> </a:t>
            </a:r>
            <a:r>
              <a:rPr lang="hr-HR" sz="2000" b="1" dirty="0" err="1"/>
              <a:t>traditional</a:t>
            </a:r>
            <a:r>
              <a:rPr lang="hr-HR" sz="2000" b="1" dirty="0"/>
              <a:t> Croatian </a:t>
            </a:r>
            <a:r>
              <a:rPr lang="hr-HR" sz="2000" b="1" dirty="0" err="1"/>
              <a:t>dish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Možeš li se sjetiti još kojeg tradicionalnog hrvatskog jela?</a:t>
            </a:r>
          </a:p>
          <a:p>
            <a:pPr marL="0" indent="0" algn="ctr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at </a:t>
            </a:r>
            <a:r>
              <a:rPr lang="hr-HR" sz="2000" b="1" dirty="0" err="1"/>
              <a:t>least</a:t>
            </a:r>
            <a:r>
              <a:rPr lang="hr-HR" sz="2000" b="1" dirty="0"/>
              <a:t> </a:t>
            </a:r>
            <a:r>
              <a:rPr lang="hr-HR" sz="2000" b="1" dirty="0" err="1"/>
              <a:t>five</a:t>
            </a:r>
            <a:r>
              <a:rPr lang="hr-HR" sz="2000" b="1" dirty="0"/>
              <a:t> </a:t>
            </a:r>
            <a:r>
              <a:rPr lang="hr-HR" sz="2000" b="1" dirty="0" err="1"/>
              <a:t>dishes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usually</a:t>
            </a:r>
            <a:r>
              <a:rPr lang="hr-HR" sz="2000" b="1" dirty="0"/>
              <a:t> </a:t>
            </a:r>
            <a:r>
              <a:rPr lang="hr-HR" sz="2000" b="1" dirty="0" err="1"/>
              <a:t>eat</a:t>
            </a:r>
            <a:r>
              <a:rPr lang="hr-HR" sz="2000" b="1" dirty="0"/>
              <a:t> at home,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describe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Zapiši barem pet jela koja često (ili ponekad) jedeš kod kuće i napiši im kratki opis.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43521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73.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521335"/>
            <a:ext cx="5123397" cy="6336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your </a:t>
            </a:r>
            <a:r>
              <a:rPr lang="en-US" sz="2000" b="1" dirty="0" err="1"/>
              <a:t>favourite</a:t>
            </a:r>
            <a:r>
              <a:rPr lang="hr-HR" sz="2000" b="1" dirty="0"/>
              <a:t> </a:t>
            </a:r>
            <a:r>
              <a:rPr lang="en-US" sz="2000" b="1" dirty="0"/>
              <a:t>food? </a:t>
            </a:r>
            <a:br>
              <a:rPr lang="hr-HR" sz="2000" b="1" dirty="0"/>
            </a:br>
            <a:r>
              <a:rPr lang="hr-HR" sz="2000" i="1" dirty="0"/>
              <a:t>Koja je tvoja omiljena hrana?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 some dishes that come</a:t>
            </a:r>
            <a:r>
              <a:rPr lang="hr-HR" sz="2000" b="1" dirty="0"/>
              <a:t> </a:t>
            </a:r>
            <a:r>
              <a:rPr lang="en-US" sz="2000" b="1" dirty="0"/>
              <a:t>from another countries? </a:t>
            </a:r>
            <a:br>
              <a:rPr lang="hr-HR" sz="2000" b="1" dirty="0"/>
            </a:br>
            <a:r>
              <a:rPr lang="hr-HR" sz="2000" i="1" dirty="0"/>
              <a:t>Možeš li imenovati neku hranu koja potječe iz drugih zemalja?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 some</a:t>
            </a:r>
            <a:r>
              <a:rPr lang="hr-HR" sz="2000" b="1" dirty="0"/>
              <a:t> </a:t>
            </a:r>
            <a:r>
              <a:rPr lang="en-US" sz="2000" b="1" dirty="0"/>
              <a:t>traditional Croatian dishes? </a:t>
            </a:r>
            <a:br>
              <a:rPr lang="hr-HR" sz="2000" b="1" dirty="0"/>
            </a:br>
            <a:r>
              <a:rPr lang="hr-HR" sz="2000" i="1" dirty="0"/>
              <a:t>Možeš li imenovati neka tradicionalna hrvatska jela?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the</a:t>
            </a:r>
            <a:r>
              <a:rPr lang="hr-HR" sz="2000" b="1" dirty="0"/>
              <a:t> </a:t>
            </a:r>
            <a:r>
              <a:rPr lang="en-US" sz="2000" b="1" dirty="0"/>
              <a:t>dishes you usually order when you eat in a</a:t>
            </a:r>
            <a:r>
              <a:rPr lang="hr-HR" sz="2000" b="1" dirty="0"/>
              <a:t> </a:t>
            </a:r>
            <a:r>
              <a:rPr lang="en-US" sz="2000" b="1" dirty="0"/>
              <a:t>restaurant? </a:t>
            </a:r>
            <a:br>
              <a:rPr lang="hr-HR" sz="2000" b="1" dirty="0"/>
            </a:br>
            <a:r>
              <a:rPr lang="hr-HR" sz="2000" i="1" dirty="0"/>
              <a:t>Koja jela ti obično naručuješ kada si u restoranu?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you know what you can</a:t>
            </a:r>
            <a:r>
              <a:rPr lang="hr-HR" sz="2000" b="1" dirty="0"/>
              <a:t> </a:t>
            </a:r>
            <a:r>
              <a:rPr lang="en-US" sz="2000" b="1" dirty="0"/>
              <a:t>order in a restaurant? </a:t>
            </a:r>
            <a:br>
              <a:rPr lang="hr-HR" sz="2000" b="1" dirty="0"/>
            </a:br>
            <a:r>
              <a:rPr lang="hr-HR" sz="2000" i="1" dirty="0"/>
              <a:t>Kako znaš što možeš naručiti u restoranu?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a menu?</a:t>
            </a:r>
            <a:br>
              <a:rPr lang="hr-HR" sz="2000" b="1" dirty="0"/>
            </a:br>
            <a:r>
              <a:rPr lang="hr-HR" sz="2000" i="1" dirty="0"/>
              <a:t>Što je </a:t>
            </a:r>
            <a:r>
              <a:rPr lang="hr-HR" sz="2000" i="1" dirty="0" err="1"/>
              <a:t>menu</a:t>
            </a:r>
            <a:r>
              <a:rPr lang="hr-HR" sz="2000" i="1" dirty="0"/>
              <a:t>? 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5" y="-2"/>
            <a:ext cx="5121390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6" y="1659790"/>
            <a:ext cx="7016002" cy="35384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306422" y="801666"/>
            <a:ext cx="4876713" cy="6973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menu</a:t>
            </a:r>
            <a:r>
              <a:rPr lang="hr-HR" sz="2000" b="1" dirty="0"/>
              <a:t>! </a:t>
            </a:r>
            <a:r>
              <a:rPr lang="hr-HR" sz="2000" i="1" dirty="0"/>
              <a:t>Pogledaj jelovnik!</a:t>
            </a:r>
          </a:p>
          <a:p>
            <a:pPr marL="0" indent="0">
              <a:buNone/>
            </a:pPr>
            <a:r>
              <a:rPr lang="en-US" sz="2000" b="1" dirty="0"/>
              <a:t>What would you</a:t>
            </a:r>
            <a:r>
              <a:rPr lang="hr-HR" sz="2000" b="1" dirty="0"/>
              <a:t> </a:t>
            </a:r>
            <a:r>
              <a:rPr lang="en-US" sz="2000" b="1" dirty="0"/>
              <a:t>order from this menu?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bi ti naručio sa ovog jelovnika?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would you never</a:t>
            </a:r>
            <a:r>
              <a:rPr lang="hr-HR" sz="2000" b="1" dirty="0"/>
              <a:t> </a:t>
            </a:r>
            <a:r>
              <a:rPr lang="en-US" sz="2000" b="1" dirty="0"/>
              <a:t>order from it? </a:t>
            </a:r>
            <a:br>
              <a:rPr lang="hr-HR" sz="2000" b="1" dirty="0"/>
            </a:br>
            <a:r>
              <a:rPr lang="hr-HR" sz="2000" i="1" dirty="0"/>
              <a:t>Što nikad ne bi naručio sa ovog jelovnika?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dishes from the menu can</a:t>
            </a:r>
            <a:r>
              <a:rPr lang="hr-HR" sz="2000" b="1" dirty="0"/>
              <a:t> </a:t>
            </a:r>
            <a:r>
              <a:rPr lang="en-US" sz="2000" b="1" dirty="0"/>
              <a:t>you see on menus in local restaurants? </a:t>
            </a:r>
            <a:br>
              <a:rPr lang="hr-HR" sz="2000" b="1" dirty="0"/>
            </a:br>
            <a:r>
              <a:rPr lang="hr-HR" sz="2000" i="1" dirty="0"/>
              <a:t>Koja jela sa jelovnika možeš vidjeti na jelovnicima lokalnih restorana?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</a:t>
            </a:r>
            <a:r>
              <a:rPr lang="hr-HR" sz="2000" b="1" dirty="0"/>
              <a:t> </a:t>
            </a:r>
            <a:r>
              <a:rPr lang="en-US" sz="2000" b="1" dirty="0"/>
              <a:t>the most expensive dish on the menu? </a:t>
            </a:r>
            <a:br>
              <a:rPr lang="hr-HR" sz="2000" b="1" dirty="0"/>
            </a:br>
            <a:r>
              <a:rPr lang="hr-HR" sz="2000" i="1" dirty="0"/>
              <a:t>Koje je najskuplje jelo na jelovniku?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</a:t>
            </a:r>
            <a:r>
              <a:rPr lang="hr-HR" sz="2000" b="1" dirty="0"/>
              <a:t> </a:t>
            </a:r>
            <a:r>
              <a:rPr lang="en-US" sz="2000" b="1" dirty="0"/>
              <a:t>the cheapest dish? </a:t>
            </a:r>
            <a:br>
              <a:rPr lang="hr-HR" sz="2000" b="1" dirty="0"/>
            </a:br>
            <a:r>
              <a:rPr lang="hr-HR" sz="2000" i="1" dirty="0"/>
              <a:t>Koje je najjeftinije jelo na jelovniku?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desserts does Joe’s</a:t>
            </a:r>
            <a:r>
              <a:rPr lang="hr-HR" sz="2000" b="1" dirty="0"/>
              <a:t> </a:t>
            </a:r>
            <a:r>
              <a:rPr lang="en-US" sz="2000" b="1" dirty="0"/>
              <a:t>cafe have to offer?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Koje deserte nudi </a:t>
            </a:r>
            <a:r>
              <a:rPr lang="hr-HR" sz="2000" i="1" dirty="0" err="1"/>
              <a:t>Joe’s</a:t>
            </a:r>
            <a:r>
              <a:rPr lang="hr-HR" sz="2000" i="1" dirty="0"/>
              <a:t> </a:t>
            </a:r>
            <a:r>
              <a:rPr lang="hr-HR" sz="2000" i="1" dirty="0" err="1"/>
              <a:t>Cafe</a:t>
            </a:r>
            <a:r>
              <a:rPr lang="hr-HR" sz="2000" i="1" dirty="0"/>
              <a:t>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3652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1390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05" y="895703"/>
            <a:ext cx="6743482" cy="47159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306422" y="801666"/>
            <a:ext cx="4876713" cy="3670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and listen to the dialogue.</a:t>
            </a:r>
            <a:r>
              <a:rPr lang="hr-HR" sz="2000" b="1" dirty="0"/>
              <a:t> </a:t>
            </a:r>
            <a:r>
              <a:rPr lang="hr-HR" sz="2000" i="1" dirty="0"/>
              <a:t>Pročitaj i poslušaj zvučni zapis!</a:t>
            </a:r>
            <a:br>
              <a:rPr lang="hr-HR" sz="2000" i="1" dirty="0"/>
            </a:b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notebook</a:t>
            </a:r>
            <a:r>
              <a:rPr lang="hr-HR" sz="2000" b="1" dirty="0"/>
              <a:t>: 1) </a:t>
            </a:r>
            <a:r>
              <a:rPr lang="hr-HR" sz="2000" b="1" dirty="0" err="1"/>
              <a:t>main</a:t>
            </a:r>
            <a:r>
              <a:rPr lang="hr-HR" sz="2000" b="1" dirty="0"/>
              <a:t> </a:t>
            </a:r>
            <a:r>
              <a:rPr lang="hr-HR" sz="2000" b="1" dirty="0" err="1"/>
              <a:t>dish</a:t>
            </a:r>
            <a:r>
              <a:rPr lang="hr-HR" sz="2000" b="1" dirty="0"/>
              <a:t>; 2) </a:t>
            </a:r>
            <a:r>
              <a:rPr lang="hr-HR" sz="2000" b="1" dirty="0" err="1"/>
              <a:t>salad</a:t>
            </a:r>
            <a:r>
              <a:rPr lang="hr-HR" sz="2000" b="1" dirty="0"/>
              <a:t>; 3) a </a:t>
            </a:r>
            <a:r>
              <a:rPr lang="hr-HR" sz="2000" b="1" dirty="0" err="1"/>
              <a:t>drink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svoju bilježnicu zapiši: 1) glavno jelo, 2) salatu, 3) piće.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https://www.e-sfera.hr/dodatni-digitalni-sadrzaji/c58de681-a07e-4ab0-8410-ba8f40975c6a/assets/audio/27__unit_05_lesson_4_-_joe_s_cafe_2.mp3</a:t>
            </a:r>
            <a:br>
              <a:rPr lang="hr-HR" sz="2000" i="1" dirty="0"/>
            </a:b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3" name="06_21_The_world_on_a_plate_At_a_restaurant_01">
            <a:hlinkClick r:id="" action="ppaction://media"/>
            <a:extLst>
              <a:ext uri="{FF2B5EF4-FFF2-40B4-BE49-F238E27FC236}">
                <a16:creationId xmlns:a16="http://schemas.microsoft.com/office/drawing/2014/main" id="{AC33F0B4-4B12-4C9A-8DA5-EE8908C0FA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73535" y="2097067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3357EF5-82E1-4A4D-9F7B-3FFA56CE15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6422" y="3908121"/>
            <a:ext cx="4885578" cy="25553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>
                <a:solidFill>
                  <a:srgbClr val="FF0000"/>
                </a:solidFill>
              </a:rPr>
              <a:t>MAIN DISH: </a:t>
            </a:r>
            <a:r>
              <a:rPr lang="hr-HR" sz="2000" b="1" dirty="0" err="1">
                <a:solidFill>
                  <a:srgbClr val="FF0000"/>
                </a:solidFill>
              </a:rPr>
              <a:t>grilled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chicken</a:t>
            </a:r>
            <a:endParaRPr lang="hr-H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000" b="1" dirty="0">
                <a:solidFill>
                  <a:srgbClr val="FF0000"/>
                </a:solidFill>
              </a:rPr>
              <a:t>SALAD: </a:t>
            </a:r>
            <a:r>
              <a:rPr lang="hr-HR" sz="2000" b="1" dirty="0" err="1">
                <a:solidFill>
                  <a:srgbClr val="FF0000"/>
                </a:solidFill>
              </a:rPr>
              <a:t>green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salad</a:t>
            </a:r>
            <a:endParaRPr lang="hr-H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000" b="1" dirty="0">
                <a:solidFill>
                  <a:srgbClr val="FF0000"/>
                </a:solidFill>
              </a:rPr>
              <a:t>A DRINK: </a:t>
            </a:r>
            <a:r>
              <a:rPr lang="hr-HR" sz="2000" b="1" dirty="0" err="1">
                <a:solidFill>
                  <a:srgbClr val="FF0000"/>
                </a:solidFill>
              </a:rPr>
              <a:t>orange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juice</a:t>
            </a:r>
            <a:endParaRPr lang="hr-H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01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5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1390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05" y="895703"/>
            <a:ext cx="6743482" cy="47159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306422" y="801666"/>
            <a:ext cx="4876713" cy="3670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Poslušaj zvučni zapis još jednom, te u svoju bilježnicu zapiši izraze kojima se: a) konobar obraća pridošlim gostima; b) gosti naručuju; c) pita za cijenu; d) plaća i vraća ostatak.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https://www.e-sfera.hr/dodatni-digitalni-sadrzaji/c58de681-a07e-4ab0-8410-ba8f40975c6a/assets/audio/27__unit_05_lesson_4_-_joe_s_cafe_2.mp3</a:t>
            </a:r>
            <a:br>
              <a:rPr lang="hr-HR" sz="2000" i="1" dirty="0"/>
            </a:b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3" name="06_21_The_world_on_a_plate_At_a_restaurant_01">
            <a:hlinkClick r:id="" action="ppaction://media"/>
            <a:extLst>
              <a:ext uri="{FF2B5EF4-FFF2-40B4-BE49-F238E27FC236}">
                <a16:creationId xmlns:a16="http://schemas.microsoft.com/office/drawing/2014/main" id="{AC33F0B4-4B12-4C9A-8DA5-EE8908C0FA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73535" y="2027128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3357EF5-82E1-4A4D-9F7B-3FFA56CE15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6422" y="3429001"/>
            <a:ext cx="4885578" cy="3034430"/>
          </a:xfrm>
        </p:spPr>
        <p:txBody>
          <a:bodyPr>
            <a:normAutofit/>
          </a:bodyPr>
          <a:lstStyle/>
          <a:p>
            <a:pPr marL="457200" indent="-457200">
              <a:buAutoNum type="alphaLcParenR"/>
            </a:pPr>
            <a:r>
              <a:rPr lang="hr-HR" sz="2000" b="1" dirty="0" err="1">
                <a:solidFill>
                  <a:srgbClr val="FF0000"/>
                </a:solidFill>
              </a:rPr>
              <a:t>Can</a:t>
            </a:r>
            <a:r>
              <a:rPr lang="hr-HR" sz="2000" b="1" dirty="0">
                <a:solidFill>
                  <a:srgbClr val="FF0000"/>
                </a:solidFill>
              </a:rPr>
              <a:t> I </a:t>
            </a:r>
            <a:r>
              <a:rPr lang="hr-HR" sz="2000" b="1" dirty="0" err="1">
                <a:solidFill>
                  <a:srgbClr val="FF0000"/>
                </a:solidFill>
              </a:rPr>
              <a:t>help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you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457200" indent="-457200">
              <a:buAutoNum type="alphaLcParenR"/>
            </a:pPr>
            <a:r>
              <a:rPr lang="hr-HR" sz="2000" b="1" dirty="0" err="1">
                <a:solidFill>
                  <a:srgbClr val="FF0000"/>
                </a:solidFill>
              </a:rPr>
              <a:t>Can</a:t>
            </a:r>
            <a:r>
              <a:rPr lang="hr-HR" sz="2000" b="1" dirty="0">
                <a:solidFill>
                  <a:srgbClr val="FF0000"/>
                </a:solidFill>
              </a:rPr>
              <a:t> I </a:t>
            </a:r>
            <a:r>
              <a:rPr lang="hr-HR" sz="2000" b="1" dirty="0" err="1">
                <a:solidFill>
                  <a:srgbClr val="FF0000"/>
                </a:solidFill>
              </a:rPr>
              <a:t>have</a:t>
            </a:r>
            <a:r>
              <a:rPr lang="hr-HR" sz="2000" b="1" dirty="0">
                <a:solidFill>
                  <a:srgbClr val="FF0000"/>
                </a:solidFill>
              </a:rPr>
              <a:t> some…?</a:t>
            </a:r>
          </a:p>
          <a:p>
            <a:pPr marL="0" indent="0">
              <a:buNone/>
            </a:pPr>
            <a:r>
              <a:rPr lang="hr-HR" sz="2000" b="1" dirty="0">
                <a:solidFill>
                  <a:srgbClr val="FF0000"/>
                </a:solidFill>
              </a:rPr>
              <a:t>        </a:t>
            </a:r>
            <a:r>
              <a:rPr lang="hr-HR" sz="2000" b="1" dirty="0" err="1">
                <a:solidFill>
                  <a:srgbClr val="FF0000"/>
                </a:solidFill>
              </a:rPr>
              <a:t>I’d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like</a:t>
            </a:r>
            <a:r>
              <a:rPr lang="hr-HR" sz="2000" b="1" dirty="0">
                <a:solidFill>
                  <a:srgbClr val="FF0000"/>
                </a:solidFill>
              </a:rPr>
              <a:t> some…</a:t>
            </a:r>
          </a:p>
          <a:p>
            <a:pPr marL="457200" indent="-457200">
              <a:buAutoNum type="alphaLcParenR" startAt="3"/>
            </a:pPr>
            <a:r>
              <a:rPr lang="hr-HR" sz="2000" b="1" dirty="0">
                <a:solidFill>
                  <a:srgbClr val="FF0000"/>
                </a:solidFill>
              </a:rPr>
              <a:t>How </a:t>
            </a:r>
            <a:r>
              <a:rPr lang="hr-HR" sz="2000" b="1" dirty="0" err="1">
                <a:solidFill>
                  <a:srgbClr val="FF0000"/>
                </a:solidFill>
              </a:rPr>
              <a:t>much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is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that</a:t>
            </a:r>
            <a:r>
              <a:rPr lang="hr-HR" sz="2000" b="1" dirty="0">
                <a:solidFill>
                  <a:srgbClr val="FF0000"/>
                </a:solidFill>
              </a:rPr>
              <a:t>?</a:t>
            </a:r>
          </a:p>
          <a:p>
            <a:pPr marL="457200" indent="-457200">
              <a:buAutoNum type="alphaLcParenR" startAt="3"/>
            </a:pPr>
            <a:r>
              <a:rPr lang="hr-HR" sz="2000" b="1" dirty="0" err="1">
                <a:solidFill>
                  <a:srgbClr val="FF0000"/>
                </a:solidFill>
              </a:rPr>
              <a:t>That’s</a:t>
            </a:r>
            <a:r>
              <a:rPr lang="hr-HR" sz="2000" b="1" dirty="0">
                <a:solidFill>
                  <a:srgbClr val="FF0000"/>
                </a:solidFill>
              </a:rPr>
              <a:t> …, </a:t>
            </a:r>
            <a:r>
              <a:rPr lang="hr-HR" sz="2000" b="1" dirty="0" err="1">
                <a:solidFill>
                  <a:srgbClr val="FF0000"/>
                </a:solidFill>
              </a:rPr>
              <a:t>please</a:t>
            </a:r>
            <a:r>
              <a:rPr lang="hr-HR" sz="20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b="1" dirty="0">
                <a:solidFill>
                  <a:srgbClr val="FF0000"/>
                </a:solidFill>
              </a:rPr>
              <a:t>        </a:t>
            </a:r>
            <a:r>
              <a:rPr lang="hr-HR" sz="2000" b="1" dirty="0" err="1">
                <a:solidFill>
                  <a:srgbClr val="FF0000"/>
                </a:solidFill>
              </a:rPr>
              <a:t>Here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you</a:t>
            </a:r>
            <a:r>
              <a:rPr lang="hr-HR" sz="2000" b="1" dirty="0">
                <a:solidFill>
                  <a:srgbClr val="FF0000"/>
                </a:solidFill>
              </a:rPr>
              <a:t> are.</a:t>
            </a:r>
          </a:p>
          <a:p>
            <a:pPr marL="0" indent="0">
              <a:buNone/>
            </a:pPr>
            <a:r>
              <a:rPr lang="hr-HR" sz="2000" b="1" dirty="0">
                <a:solidFill>
                  <a:srgbClr val="FF0000"/>
                </a:solidFill>
              </a:rPr>
              <a:t>        </a:t>
            </a:r>
            <a:r>
              <a:rPr lang="hr-HR" sz="2000" b="1" dirty="0" err="1">
                <a:solidFill>
                  <a:srgbClr val="FF0000"/>
                </a:solidFill>
              </a:rPr>
              <a:t>Thank</a:t>
            </a:r>
            <a:r>
              <a:rPr lang="hr-HR" sz="2000" b="1" dirty="0">
                <a:solidFill>
                  <a:srgbClr val="FF0000"/>
                </a:solidFill>
              </a:rPr>
              <a:t> </a:t>
            </a:r>
            <a:r>
              <a:rPr lang="hr-HR" sz="2000" b="1" dirty="0" err="1">
                <a:solidFill>
                  <a:srgbClr val="FF0000"/>
                </a:solidFill>
              </a:rPr>
              <a:t>you</a:t>
            </a:r>
            <a:r>
              <a:rPr lang="hr-HR" sz="2000" b="1" dirty="0">
                <a:solidFill>
                  <a:srgbClr val="FF0000"/>
                </a:solidFill>
              </a:rPr>
              <a:t>. </a:t>
            </a:r>
            <a:r>
              <a:rPr lang="hr-HR" sz="2000" b="1" dirty="0" err="1">
                <a:solidFill>
                  <a:srgbClr val="FF0000"/>
                </a:solidFill>
              </a:rPr>
              <a:t>Here’s</a:t>
            </a:r>
            <a:r>
              <a:rPr lang="hr-HR" sz="2000" b="1" dirty="0">
                <a:solidFill>
                  <a:srgbClr val="FF0000"/>
                </a:solidFill>
              </a:rPr>
              <a:t> … </a:t>
            </a:r>
            <a:r>
              <a:rPr lang="hr-HR" sz="2000" b="1" dirty="0" err="1">
                <a:solidFill>
                  <a:srgbClr val="FF0000"/>
                </a:solidFill>
              </a:rPr>
              <a:t>change</a:t>
            </a:r>
            <a:r>
              <a:rPr lang="hr-HR" sz="20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083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5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</TotalTime>
  <Words>705</Words>
  <Application>Microsoft Office PowerPoint</Application>
  <PresentationFormat>Široki zaslon</PresentationFormat>
  <Paragraphs>135</Paragraphs>
  <Slides>15</Slides>
  <Notes>0</Notes>
  <HiddenSlides>0</HiddenSlides>
  <MMClips>5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1" baseType="lpstr">
      <vt:lpstr>Arial</vt:lpstr>
      <vt:lpstr>Calibri</vt:lpstr>
      <vt:lpstr>Cambria</vt:lpstr>
      <vt:lpstr>Avenir Next LT Pro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239</cp:revision>
  <dcterms:created xsi:type="dcterms:W3CDTF">2020-09-15T16:13:04Z</dcterms:created>
  <dcterms:modified xsi:type="dcterms:W3CDTF">2021-02-27T09:48:36Z</dcterms:modified>
</cp:coreProperties>
</file>